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8" r:id="rId4"/>
  </p:sldMasterIdLst>
  <p:notesMasterIdLst>
    <p:notesMasterId r:id="rId18"/>
  </p:notesMasterIdLst>
  <p:handoutMasterIdLst>
    <p:handoutMasterId r:id="rId19"/>
  </p:handoutMasterIdLst>
  <p:sldIdLst>
    <p:sldId id="292" r:id="rId5"/>
    <p:sldId id="302" r:id="rId6"/>
    <p:sldId id="281" r:id="rId7"/>
    <p:sldId id="295" r:id="rId8"/>
    <p:sldId id="276" r:id="rId9"/>
    <p:sldId id="279" r:id="rId10"/>
    <p:sldId id="298" r:id="rId11"/>
    <p:sldId id="299" r:id="rId12"/>
    <p:sldId id="300" r:id="rId13"/>
    <p:sldId id="306" r:id="rId14"/>
    <p:sldId id="288" r:id="rId15"/>
    <p:sldId id="305" r:id="rId16"/>
    <p:sldId id="28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81B29-A578-4C4F-8684-4224D957ACCE}" v="257" dt="2023-06-11T03:46:48.617"/>
    <p1510:client id="{5796CF61-AEB6-4D65-8107-6158090D8ACF}" v="138" dt="2023-06-10T22:14:55.238"/>
    <p1510:client id="{68C7FC6F-94C3-4624-AECB-146B825FFB66}" v="893" vWet="895" dt="2023-06-11T03:46:45.169"/>
    <p1510:client id="{746CB5F1-4E36-435C-A612-C61F9C9F4F18}" v="192" dt="2023-06-11T02:22:02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72"/>
  </p:normalViewPr>
  <p:slideViewPr>
    <p:cSldViewPr snapToGrid="0" showGuides="1">
      <p:cViewPr varScale="1">
        <p:scale>
          <a:sx n="112" d="100"/>
          <a:sy n="112" d="100"/>
        </p:scale>
        <p:origin x="680" y="192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2ABEA-F69D-4AA5-918F-7E9CFFDC575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F6150F2-0FC1-48D7-8536-A0C314614771}">
      <dgm:prSet/>
      <dgm:spPr/>
      <dgm:t>
        <a:bodyPr/>
        <a:lstStyle/>
        <a:p>
          <a:pPr>
            <a:defRPr b="1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What they do</a:t>
          </a:r>
        </a:p>
      </dgm:t>
    </dgm:pt>
    <dgm:pt modelId="{07C5D2C9-EE54-4759-A872-55ADFE71DE3C}" type="parTrans" cxnId="{4F8C4A02-385B-4E45-A961-88A03C80212B}">
      <dgm:prSet/>
      <dgm:spPr/>
      <dgm:t>
        <a:bodyPr/>
        <a:lstStyle/>
        <a:p>
          <a:endParaRPr lang="en-US"/>
        </a:p>
      </dgm:t>
    </dgm:pt>
    <dgm:pt modelId="{F2ACA346-A8C1-49E2-943E-72D2E1BC812D}" type="sibTrans" cxnId="{4F8C4A02-385B-4E45-A961-88A03C80212B}">
      <dgm:prSet/>
      <dgm:spPr/>
      <dgm:t>
        <a:bodyPr/>
        <a:lstStyle/>
        <a:p>
          <a:endParaRPr lang="en-US"/>
        </a:p>
      </dgm:t>
    </dgm:pt>
    <dgm:pt modelId="{E0F2BE5E-284A-43E7-AB30-928241AE23E0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Designs, manufactures, and sells advanced medical imaging products</a:t>
          </a:r>
        </a:p>
      </dgm:t>
    </dgm:pt>
    <dgm:pt modelId="{5598981F-7B83-4193-B165-B6B8DA547971}" type="parTrans" cxnId="{6B983BDA-B295-4AC0-86AA-6115A4FFC7CD}">
      <dgm:prSet/>
      <dgm:spPr/>
      <dgm:t>
        <a:bodyPr/>
        <a:lstStyle/>
        <a:p>
          <a:endParaRPr lang="en-US"/>
        </a:p>
      </dgm:t>
    </dgm:pt>
    <dgm:pt modelId="{BC3D4237-3331-4736-AF46-D343EA267BB0}" type="sibTrans" cxnId="{6B983BDA-B295-4AC0-86AA-6115A4FFC7CD}">
      <dgm:prSet/>
      <dgm:spPr/>
      <dgm:t>
        <a:bodyPr/>
        <a:lstStyle/>
        <a:p>
          <a:endParaRPr lang="en-US"/>
        </a:p>
      </dgm:t>
    </dgm:pt>
    <dgm:pt modelId="{45F59963-3621-4A72-B3C5-11B3D67520DC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Products based on the DICOM standard</a:t>
          </a:r>
        </a:p>
      </dgm:t>
    </dgm:pt>
    <dgm:pt modelId="{2CFA5FA1-B9E7-4DFE-8C43-D17DC16BFA77}" type="parTrans" cxnId="{019D0E16-8D32-4C2D-88F5-619D59A7B1FA}">
      <dgm:prSet/>
      <dgm:spPr/>
      <dgm:t>
        <a:bodyPr/>
        <a:lstStyle/>
        <a:p>
          <a:endParaRPr lang="en-US"/>
        </a:p>
      </dgm:t>
    </dgm:pt>
    <dgm:pt modelId="{9CFF8055-D7C2-48F0-9442-14C701FDE962}" type="sibTrans" cxnId="{019D0E16-8D32-4C2D-88F5-619D59A7B1FA}">
      <dgm:prSet/>
      <dgm:spPr/>
      <dgm:t>
        <a:bodyPr/>
        <a:lstStyle/>
        <a:p>
          <a:endParaRPr lang="en-US"/>
        </a:p>
      </dgm:t>
    </dgm:pt>
    <dgm:pt modelId="{53B8509C-A7A0-47E5-B530-76A7D468F388}">
      <dgm:prSet/>
      <dgm:spPr/>
      <dgm:t>
        <a:bodyPr/>
        <a:lstStyle/>
        <a:p>
          <a:pPr>
            <a:defRPr b="1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Organization culture</a:t>
          </a:r>
        </a:p>
      </dgm:t>
    </dgm:pt>
    <dgm:pt modelId="{5D16F0DB-778D-4971-BCC2-09D4E9513DF6}" type="parTrans" cxnId="{03CF1792-FD2D-4A0E-920A-A94796C20BCF}">
      <dgm:prSet/>
      <dgm:spPr/>
      <dgm:t>
        <a:bodyPr/>
        <a:lstStyle/>
        <a:p>
          <a:endParaRPr lang="en-US"/>
        </a:p>
      </dgm:t>
    </dgm:pt>
    <dgm:pt modelId="{E34097D3-56F3-4AD6-81A4-4F3BF7736B1F}" type="sibTrans" cxnId="{03CF1792-FD2D-4A0E-920A-A94796C20BCF}">
      <dgm:prSet/>
      <dgm:spPr/>
      <dgm:t>
        <a:bodyPr/>
        <a:lstStyle/>
        <a:p>
          <a:endParaRPr lang="en-US"/>
        </a:p>
      </dgm:t>
    </dgm:pt>
    <dgm:pt modelId="{F8CF84ED-6637-4CD8-9CA7-81CADB03C2AD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"Tech-savvy" CEO and majority group</a:t>
          </a:r>
        </a:p>
      </dgm:t>
    </dgm:pt>
    <dgm:pt modelId="{B8CABDD4-50FA-4E68-AEA5-006E100379CC}" type="parTrans" cxnId="{F97377DF-2A50-4B82-99B1-E3060DCC0EEE}">
      <dgm:prSet/>
      <dgm:spPr/>
      <dgm:t>
        <a:bodyPr/>
        <a:lstStyle/>
        <a:p>
          <a:endParaRPr lang="en-US"/>
        </a:p>
      </dgm:t>
    </dgm:pt>
    <dgm:pt modelId="{9E7D235D-446D-4157-B02D-7D0C2ABC6711}" type="sibTrans" cxnId="{F97377DF-2A50-4B82-99B1-E3060DCC0EEE}">
      <dgm:prSet/>
      <dgm:spPr/>
      <dgm:t>
        <a:bodyPr/>
        <a:lstStyle/>
        <a:p>
          <a:endParaRPr lang="en-US"/>
        </a:p>
      </dgm:t>
    </dgm:pt>
    <dgm:pt modelId="{CB28603F-4ED3-4E90-933A-9DDD03DDFA05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Competitive landscape</a:t>
          </a:r>
        </a:p>
      </dgm:t>
    </dgm:pt>
    <dgm:pt modelId="{36C91329-9EDD-4BB9-9817-C134E26C326A}" type="parTrans" cxnId="{C8B2E0A1-C7AD-4176-9A8B-29E31270250D}">
      <dgm:prSet/>
      <dgm:spPr/>
      <dgm:t>
        <a:bodyPr/>
        <a:lstStyle/>
        <a:p>
          <a:endParaRPr lang="en-US"/>
        </a:p>
      </dgm:t>
    </dgm:pt>
    <dgm:pt modelId="{E8F9DFE8-8AF9-4BCA-8E44-C2813D7F89B0}" type="sibTrans" cxnId="{C8B2E0A1-C7AD-4176-9A8B-29E31270250D}">
      <dgm:prSet/>
      <dgm:spPr/>
      <dgm:t>
        <a:bodyPr/>
        <a:lstStyle/>
        <a:p>
          <a:endParaRPr lang="en-US"/>
        </a:p>
      </dgm:t>
    </dgm:pt>
    <dgm:pt modelId="{05ABAB60-5B6A-45B1-85B0-C6A6353D5066}">
      <dgm:prSet/>
      <dgm:spPr/>
      <dgm:t>
        <a:bodyPr/>
        <a:lstStyle/>
        <a:p>
          <a:pPr>
            <a:defRPr b="1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Major players: </a:t>
          </a:r>
        </a:p>
      </dgm:t>
    </dgm:pt>
    <dgm:pt modelId="{63FE6E87-CCE0-4E3F-8562-0EA9F1D853AA}" type="parTrans" cxnId="{5B0F5B54-B86F-4EFC-A932-48A89DED4496}">
      <dgm:prSet/>
      <dgm:spPr/>
      <dgm:t>
        <a:bodyPr/>
        <a:lstStyle/>
        <a:p>
          <a:endParaRPr lang="en-US"/>
        </a:p>
      </dgm:t>
    </dgm:pt>
    <dgm:pt modelId="{4EF74E3C-D7F1-477D-BADE-34ACBDC0C3FE}" type="sibTrans" cxnId="{5B0F5B54-B86F-4EFC-A932-48A89DED4496}">
      <dgm:prSet/>
      <dgm:spPr/>
      <dgm:t>
        <a:bodyPr/>
        <a:lstStyle/>
        <a:p>
          <a:endParaRPr lang="en-US"/>
        </a:p>
      </dgm:t>
    </dgm:pt>
    <dgm:pt modelId="{8984F685-06C2-48F2-8AC8-A483224BE7FB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GE, Siemens, Philips, Toshiba</a:t>
          </a:r>
        </a:p>
      </dgm:t>
    </dgm:pt>
    <dgm:pt modelId="{68C579C3-BBF9-4D19-A33D-4FA6FB2F61CD}" type="parTrans" cxnId="{80A02FDD-D321-40E4-A655-AF923C4C355F}">
      <dgm:prSet/>
      <dgm:spPr/>
      <dgm:t>
        <a:bodyPr/>
        <a:lstStyle/>
        <a:p>
          <a:endParaRPr lang="en-US"/>
        </a:p>
      </dgm:t>
    </dgm:pt>
    <dgm:pt modelId="{6884CD36-7371-4BBA-9ACB-C637D3EF5F87}" type="sibTrans" cxnId="{80A02FDD-D321-40E4-A655-AF923C4C355F}">
      <dgm:prSet/>
      <dgm:spPr/>
      <dgm:t>
        <a:bodyPr/>
        <a:lstStyle/>
        <a:p>
          <a:endParaRPr lang="en-US"/>
        </a:p>
      </dgm:t>
    </dgm:pt>
    <dgm:pt modelId="{ED0018A3-4A88-4DA5-9C27-2AC4874D3F22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Focus on innovation and new technologies</a:t>
          </a:r>
        </a:p>
      </dgm:t>
    </dgm:pt>
    <dgm:pt modelId="{3AF8F4C7-3BAA-4A57-933F-1B09895923A2}" type="parTrans" cxnId="{8C7B92C7-2E54-4899-B748-5819C12DD643}">
      <dgm:prSet/>
      <dgm:spPr/>
      <dgm:t>
        <a:bodyPr/>
        <a:lstStyle/>
        <a:p>
          <a:endParaRPr lang="en-US"/>
        </a:p>
      </dgm:t>
    </dgm:pt>
    <dgm:pt modelId="{F0CF398B-5C63-4CE4-89DB-EA46F3102BE5}" type="sibTrans" cxnId="{8C7B92C7-2E54-4899-B748-5819C12DD643}">
      <dgm:prSet/>
      <dgm:spPr/>
      <dgm:t>
        <a:bodyPr/>
        <a:lstStyle/>
        <a:p>
          <a:endParaRPr lang="en-US"/>
        </a:p>
      </dgm:t>
    </dgm:pt>
    <dgm:pt modelId="{7814C295-94A2-4509-964E-EB18D0000102}">
      <dgm:prSet/>
      <dgm:spPr/>
      <dgm:t>
        <a:bodyPr/>
        <a:lstStyle/>
        <a:p>
          <a:pPr>
            <a:defRPr b="1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Next step</a:t>
          </a:r>
        </a:p>
      </dgm:t>
    </dgm:pt>
    <dgm:pt modelId="{42BA4062-F509-4A83-B143-7FF1CA5D230A}" type="parTrans" cxnId="{43F2B0A5-C90C-4A68-B760-03E0C9D235F0}">
      <dgm:prSet/>
      <dgm:spPr/>
      <dgm:t>
        <a:bodyPr/>
        <a:lstStyle/>
        <a:p>
          <a:endParaRPr lang="en-US"/>
        </a:p>
      </dgm:t>
    </dgm:pt>
    <dgm:pt modelId="{24267DD4-E9A6-40CE-AFA9-3B8CC0692EB7}" type="sibTrans" cxnId="{43F2B0A5-C90C-4A68-B760-03E0C9D235F0}">
      <dgm:prSet/>
      <dgm:spPr/>
      <dgm:t>
        <a:bodyPr/>
        <a:lstStyle/>
        <a:p>
          <a:endParaRPr lang="en-US"/>
        </a:p>
      </dgm:t>
    </dgm:pt>
    <dgm:pt modelId="{1A19DEE5-93CA-4669-8894-07232EEC06D2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Redesigning using WIMAX standard</a:t>
          </a:r>
        </a:p>
      </dgm:t>
    </dgm:pt>
    <dgm:pt modelId="{66EAC28B-2FA9-4B8E-90BE-EAE6BD320308}" type="parTrans" cxnId="{2D18532D-5F38-40DB-98D4-7DB5BD76D328}">
      <dgm:prSet/>
      <dgm:spPr/>
      <dgm:t>
        <a:bodyPr/>
        <a:lstStyle/>
        <a:p>
          <a:endParaRPr lang="en-US"/>
        </a:p>
      </dgm:t>
    </dgm:pt>
    <dgm:pt modelId="{C13A37BA-77EE-4FD4-A600-58E6736F6001}" type="sibTrans" cxnId="{2D18532D-5F38-40DB-98D4-7DB5BD76D328}">
      <dgm:prSet/>
      <dgm:spPr/>
      <dgm:t>
        <a:bodyPr/>
        <a:lstStyle/>
        <a:p>
          <a:endParaRPr lang="en-US"/>
        </a:p>
      </dgm:t>
    </dgm:pt>
    <dgm:pt modelId="{E26C5E22-D6AF-4F15-A6FD-85DD30FBC7CE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Aim to outperform competitors</a:t>
          </a:r>
        </a:p>
      </dgm:t>
    </dgm:pt>
    <dgm:pt modelId="{FF9E9C8E-7DB4-48AC-945D-6986909CA366}" type="parTrans" cxnId="{44B3FEAC-27C4-4633-BFEF-2AA815BDD941}">
      <dgm:prSet/>
      <dgm:spPr/>
      <dgm:t>
        <a:bodyPr/>
        <a:lstStyle/>
        <a:p>
          <a:endParaRPr lang="en-US"/>
        </a:p>
      </dgm:t>
    </dgm:pt>
    <dgm:pt modelId="{4350CA6F-DA13-4B01-BD71-FD6651385810}" type="sibTrans" cxnId="{44B3FEAC-27C4-4633-BFEF-2AA815BDD941}">
      <dgm:prSet/>
      <dgm:spPr/>
      <dgm:t>
        <a:bodyPr/>
        <a:lstStyle/>
        <a:p>
          <a:endParaRPr lang="en-US"/>
        </a:p>
      </dgm:t>
    </dgm:pt>
    <dgm:pt modelId="{F78127A0-2785-490B-8C9C-FEE9107BEA9A}" type="pres">
      <dgm:prSet presAssocID="{A862ABEA-F69D-4AA5-918F-7E9CFFDC575B}" presName="linear" presStyleCnt="0">
        <dgm:presLayoutVars>
          <dgm:animLvl val="lvl"/>
          <dgm:resizeHandles val="exact"/>
        </dgm:presLayoutVars>
      </dgm:prSet>
      <dgm:spPr/>
    </dgm:pt>
    <dgm:pt modelId="{3D2F6974-E7B8-4D75-B3B3-DE0035223EA9}" type="pres">
      <dgm:prSet presAssocID="{0F6150F2-0FC1-48D7-8536-A0C31461477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EAA4D8-C77D-4EEE-8756-2BE22830D2D3}" type="pres">
      <dgm:prSet presAssocID="{0F6150F2-0FC1-48D7-8536-A0C314614771}" presName="childText" presStyleLbl="revTx" presStyleIdx="0" presStyleCnt="4">
        <dgm:presLayoutVars>
          <dgm:bulletEnabled val="1"/>
        </dgm:presLayoutVars>
      </dgm:prSet>
      <dgm:spPr/>
    </dgm:pt>
    <dgm:pt modelId="{3899AE3F-58FC-4200-8637-D5F04C313FF3}" type="pres">
      <dgm:prSet presAssocID="{53B8509C-A7A0-47E5-B530-76A7D468F38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43B3F25-ACBD-4612-A8CA-7A806FADFA6E}" type="pres">
      <dgm:prSet presAssocID="{53B8509C-A7A0-47E5-B530-76A7D468F388}" presName="childText" presStyleLbl="revTx" presStyleIdx="1" presStyleCnt="4">
        <dgm:presLayoutVars>
          <dgm:bulletEnabled val="1"/>
        </dgm:presLayoutVars>
      </dgm:prSet>
      <dgm:spPr/>
    </dgm:pt>
    <dgm:pt modelId="{41F2BE32-C049-42EE-87FA-32C3A718B56E}" type="pres">
      <dgm:prSet presAssocID="{05ABAB60-5B6A-45B1-85B0-C6A6353D50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B972446-25F4-4AEF-8EFF-5930F02E5CF0}" type="pres">
      <dgm:prSet presAssocID="{05ABAB60-5B6A-45B1-85B0-C6A6353D5066}" presName="childText" presStyleLbl="revTx" presStyleIdx="2" presStyleCnt="4">
        <dgm:presLayoutVars>
          <dgm:bulletEnabled val="1"/>
        </dgm:presLayoutVars>
      </dgm:prSet>
      <dgm:spPr/>
    </dgm:pt>
    <dgm:pt modelId="{B7F107A4-CF2C-488A-94F6-E95B62580954}" type="pres">
      <dgm:prSet presAssocID="{7814C295-94A2-4509-964E-EB18D000010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C0FB16F-9E01-4B8B-A256-DCF97FF0E0A0}" type="pres">
      <dgm:prSet presAssocID="{7814C295-94A2-4509-964E-EB18D0000102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4F8C4A02-385B-4E45-A961-88A03C80212B}" srcId="{A862ABEA-F69D-4AA5-918F-7E9CFFDC575B}" destId="{0F6150F2-0FC1-48D7-8536-A0C314614771}" srcOrd="0" destOrd="0" parTransId="{07C5D2C9-EE54-4759-A872-55ADFE71DE3C}" sibTransId="{F2ACA346-A8C1-49E2-943E-72D2E1BC812D}"/>
    <dgm:cxn modelId="{019D0E16-8D32-4C2D-88F5-619D59A7B1FA}" srcId="{0F6150F2-0FC1-48D7-8536-A0C314614771}" destId="{45F59963-3621-4A72-B3C5-11B3D67520DC}" srcOrd="1" destOrd="0" parTransId="{2CFA5FA1-B9E7-4DFE-8C43-D17DC16BFA77}" sibTransId="{9CFF8055-D7C2-48F0-9442-14C701FDE962}"/>
    <dgm:cxn modelId="{AEB0031A-D3E5-4214-895E-4DF1541CF6FE}" type="presOf" srcId="{53B8509C-A7A0-47E5-B530-76A7D468F388}" destId="{3899AE3F-58FC-4200-8637-D5F04C313FF3}" srcOrd="0" destOrd="0" presId="urn:microsoft.com/office/officeart/2005/8/layout/vList2"/>
    <dgm:cxn modelId="{119A461B-4435-4B34-85C1-EE827DF4E159}" type="presOf" srcId="{E26C5E22-D6AF-4F15-A6FD-85DD30FBC7CE}" destId="{AC0FB16F-9E01-4B8B-A256-DCF97FF0E0A0}" srcOrd="0" destOrd="1" presId="urn:microsoft.com/office/officeart/2005/8/layout/vList2"/>
    <dgm:cxn modelId="{2D18532D-5F38-40DB-98D4-7DB5BD76D328}" srcId="{7814C295-94A2-4509-964E-EB18D0000102}" destId="{1A19DEE5-93CA-4669-8894-07232EEC06D2}" srcOrd="0" destOrd="0" parTransId="{66EAC28B-2FA9-4B8E-90BE-EAE6BD320308}" sibTransId="{C13A37BA-77EE-4FD4-A600-58E6736F6001}"/>
    <dgm:cxn modelId="{FFC24940-ED36-4A86-B6A4-4D6CE1BE9EC6}" type="presOf" srcId="{1A19DEE5-93CA-4669-8894-07232EEC06D2}" destId="{AC0FB16F-9E01-4B8B-A256-DCF97FF0E0A0}" srcOrd="0" destOrd="0" presId="urn:microsoft.com/office/officeart/2005/8/layout/vList2"/>
    <dgm:cxn modelId="{5B0F5B54-B86F-4EFC-A932-48A89DED4496}" srcId="{A862ABEA-F69D-4AA5-918F-7E9CFFDC575B}" destId="{05ABAB60-5B6A-45B1-85B0-C6A6353D5066}" srcOrd="2" destOrd="0" parTransId="{63FE6E87-CCE0-4E3F-8562-0EA9F1D853AA}" sibTransId="{4EF74E3C-D7F1-477D-BADE-34ACBDC0C3FE}"/>
    <dgm:cxn modelId="{751A8F58-94C2-4019-B5A8-FDBE2F834017}" type="presOf" srcId="{A862ABEA-F69D-4AA5-918F-7E9CFFDC575B}" destId="{F78127A0-2785-490B-8C9C-FEE9107BEA9A}" srcOrd="0" destOrd="0" presId="urn:microsoft.com/office/officeart/2005/8/layout/vList2"/>
    <dgm:cxn modelId="{B322D462-F7C5-4B18-A06F-ADBB23836A7D}" type="presOf" srcId="{F8CF84ED-6637-4CD8-9CA7-81CADB03C2AD}" destId="{943B3F25-ACBD-4612-A8CA-7A806FADFA6E}" srcOrd="0" destOrd="0" presId="urn:microsoft.com/office/officeart/2005/8/layout/vList2"/>
    <dgm:cxn modelId="{B96B0A73-6771-4C3D-92FE-91A400311A67}" type="presOf" srcId="{0F6150F2-0FC1-48D7-8536-A0C314614771}" destId="{3D2F6974-E7B8-4D75-B3B3-DE0035223EA9}" srcOrd="0" destOrd="0" presId="urn:microsoft.com/office/officeart/2005/8/layout/vList2"/>
    <dgm:cxn modelId="{B37B0D8F-0EFD-419C-9E57-E320B1002E1D}" type="presOf" srcId="{8984F685-06C2-48F2-8AC8-A483224BE7FB}" destId="{CB972446-25F4-4AEF-8EFF-5930F02E5CF0}" srcOrd="0" destOrd="0" presId="urn:microsoft.com/office/officeart/2005/8/layout/vList2"/>
    <dgm:cxn modelId="{03CF1792-FD2D-4A0E-920A-A94796C20BCF}" srcId="{A862ABEA-F69D-4AA5-918F-7E9CFFDC575B}" destId="{53B8509C-A7A0-47E5-B530-76A7D468F388}" srcOrd="1" destOrd="0" parTransId="{5D16F0DB-778D-4971-BCC2-09D4E9513DF6}" sibTransId="{E34097D3-56F3-4AD6-81A4-4F3BF7736B1F}"/>
    <dgm:cxn modelId="{95FDF493-1F59-4BE1-A1C3-89904EF90830}" type="presOf" srcId="{E0F2BE5E-284A-43E7-AB30-928241AE23E0}" destId="{B2EAA4D8-C77D-4EEE-8756-2BE22830D2D3}" srcOrd="0" destOrd="0" presId="urn:microsoft.com/office/officeart/2005/8/layout/vList2"/>
    <dgm:cxn modelId="{C8B2E0A1-C7AD-4176-9A8B-29E31270250D}" srcId="{53B8509C-A7A0-47E5-B530-76A7D468F388}" destId="{CB28603F-4ED3-4E90-933A-9DDD03DDFA05}" srcOrd="1" destOrd="0" parTransId="{36C91329-9EDD-4BB9-9817-C134E26C326A}" sibTransId="{E8F9DFE8-8AF9-4BCA-8E44-C2813D7F89B0}"/>
    <dgm:cxn modelId="{1CBD36A4-033B-407C-8142-65CFD36764D4}" type="presOf" srcId="{7814C295-94A2-4509-964E-EB18D0000102}" destId="{B7F107A4-CF2C-488A-94F6-E95B62580954}" srcOrd="0" destOrd="0" presId="urn:microsoft.com/office/officeart/2005/8/layout/vList2"/>
    <dgm:cxn modelId="{43F2B0A5-C90C-4A68-B760-03E0C9D235F0}" srcId="{A862ABEA-F69D-4AA5-918F-7E9CFFDC575B}" destId="{7814C295-94A2-4509-964E-EB18D0000102}" srcOrd="3" destOrd="0" parTransId="{42BA4062-F509-4A83-B143-7FF1CA5D230A}" sibTransId="{24267DD4-E9A6-40CE-AFA9-3B8CC0692EB7}"/>
    <dgm:cxn modelId="{31FEBBA8-16B1-486E-B4C9-6A3CE8D71BA6}" type="presOf" srcId="{05ABAB60-5B6A-45B1-85B0-C6A6353D5066}" destId="{41F2BE32-C049-42EE-87FA-32C3A718B56E}" srcOrd="0" destOrd="0" presId="urn:microsoft.com/office/officeart/2005/8/layout/vList2"/>
    <dgm:cxn modelId="{44B3FEAC-27C4-4633-BFEF-2AA815BDD941}" srcId="{7814C295-94A2-4509-964E-EB18D0000102}" destId="{E26C5E22-D6AF-4F15-A6FD-85DD30FBC7CE}" srcOrd="1" destOrd="0" parTransId="{FF9E9C8E-7DB4-48AC-945D-6986909CA366}" sibTransId="{4350CA6F-DA13-4B01-BD71-FD6651385810}"/>
    <dgm:cxn modelId="{8C7B92C7-2E54-4899-B748-5819C12DD643}" srcId="{05ABAB60-5B6A-45B1-85B0-C6A6353D5066}" destId="{ED0018A3-4A88-4DA5-9C27-2AC4874D3F22}" srcOrd="1" destOrd="0" parTransId="{3AF8F4C7-3BAA-4A57-933F-1B09895923A2}" sibTransId="{F0CF398B-5C63-4CE4-89DB-EA46F3102BE5}"/>
    <dgm:cxn modelId="{6B983BDA-B295-4AC0-86AA-6115A4FFC7CD}" srcId="{0F6150F2-0FC1-48D7-8536-A0C314614771}" destId="{E0F2BE5E-284A-43E7-AB30-928241AE23E0}" srcOrd="0" destOrd="0" parTransId="{5598981F-7B83-4193-B165-B6B8DA547971}" sibTransId="{BC3D4237-3331-4736-AF46-D343EA267BB0}"/>
    <dgm:cxn modelId="{80A02FDD-D321-40E4-A655-AF923C4C355F}" srcId="{05ABAB60-5B6A-45B1-85B0-C6A6353D5066}" destId="{8984F685-06C2-48F2-8AC8-A483224BE7FB}" srcOrd="0" destOrd="0" parTransId="{68C579C3-BBF9-4D19-A33D-4FA6FB2F61CD}" sibTransId="{6884CD36-7371-4BBA-9ACB-C637D3EF5F87}"/>
    <dgm:cxn modelId="{F97377DF-2A50-4B82-99B1-E3060DCC0EEE}" srcId="{53B8509C-A7A0-47E5-B530-76A7D468F388}" destId="{F8CF84ED-6637-4CD8-9CA7-81CADB03C2AD}" srcOrd="0" destOrd="0" parTransId="{B8CABDD4-50FA-4E68-AEA5-006E100379CC}" sibTransId="{9E7D235D-446D-4157-B02D-7D0C2ABC6711}"/>
    <dgm:cxn modelId="{76F5BCE9-2749-453A-B97A-083548D0391B}" type="presOf" srcId="{45F59963-3621-4A72-B3C5-11B3D67520DC}" destId="{B2EAA4D8-C77D-4EEE-8756-2BE22830D2D3}" srcOrd="0" destOrd="1" presId="urn:microsoft.com/office/officeart/2005/8/layout/vList2"/>
    <dgm:cxn modelId="{3DBE73F2-AAFE-456F-8948-07F00A1F509D}" type="presOf" srcId="{ED0018A3-4A88-4DA5-9C27-2AC4874D3F22}" destId="{CB972446-25F4-4AEF-8EFF-5930F02E5CF0}" srcOrd="0" destOrd="1" presId="urn:microsoft.com/office/officeart/2005/8/layout/vList2"/>
    <dgm:cxn modelId="{E0610FF9-5133-4965-B70C-6A0C2950F386}" type="presOf" srcId="{CB28603F-4ED3-4E90-933A-9DDD03DDFA05}" destId="{943B3F25-ACBD-4612-A8CA-7A806FADFA6E}" srcOrd="0" destOrd="1" presId="urn:microsoft.com/office/officeart/2005/8/layout/vList2"/>
    <dgm:cxn modelId="{1148B053-2A38-4CA3-A8A1-79591B6B3DEF}" type="presParOf" srcId="{F78127A0-2785-490B-8C9C-FEE9107BEA9A}" destId="{3D2F6974-E7B8-4D75-B3B3-DE0035223EA9}" srcOrd="0" destOrd="0" presId="urn:microsoft.com/office/officeart/2005/8/layout/vList2"/>
    <dgm:cxn modelId="{83261371-B383-4100-9394-533AF566EC50}" type="presParOf" srcId="{F78127A0-2785-490B-8C9C-FEE9107BEA9A}" destId="{B2EAA4D8-C77D-4EEE-8756-2BE22830D2D3}" srcOrd="1" destOrd="0" presId="urn:microsoft.com/office/officeart/2005/8/layout/vList2"/>
    <dgm:cxn modelId="{2C867F74-9CB8-4FFF-9ADF-FF416F17E056}" type="presParOf" srcId="{F78127A0-2785-490B-8C9C-FEE9107BEA9A}" destId="{3899AE3F-58FC-4200-8637-D5F04C313FF3}" srcOrd="2" destOrd="0" presId="urn:microsoft.com/office/officeart/2005/8/layout/vList2"/>
    <dgm:cxn modelId="{DDCA3DF3-C0F8-44BC-BEA2-0B3143AB189E}" type="presParOf" srcId="{F78127A0-2785-490B-8C9C-FEE9107BEA9A}" destId="{943B3F25-ACBD-4612-A8CA-7A806FADFA6E}" srcOrd="3" destOrd="0" presId="urn:microsoft.com/office/officeart/2005/8/layout/vList2"/>
    <dgm:cxn modelId="{9F4A6579-BF44-4C95-B70C-4B4D1AC7A38B}" type="presParOf" srcId="{F78127A0-2785-490B-8C9C-FEE9107BEA9A}" destId="{41F2BE32-C049-42EE-87FA-32C3A718B56E}" srcOrd="4" destOrd="0" presId="urn:microsoft.com/office/officeart/2005/8/layout/vList2"/>
    <dgm:cxn modelId="{AC4D0129-BE76-48EE-9253-C4C41FA9C7C0}" type="presParOf" srcId="{F78127A0-2785-490B-8C9C-FEE9107BEA9A}" destId="{CB972446-25F4-4AEF-8EFF-5930F02E5CF0}" srcOrd="5" destOrd="0" presId="urn:microsoft.com/office/officeart/2005/8/layout/vList2"/>
    <dgm:cxn modelId="{C97CF971-A74F-4836-9A79-CE8DE2D8D617}" type="presParOf" srcId="{F78127A0-2785-490B-8C9C-FEE9107BEA9A}" destId="{B7F107A4-CF2C-488A-94F6-E95B62580954}" srcOrd="6" destOrd="0" presId="urn:microsoft.com/office/officeart/2005/8/layout/vList2"/>
    <dgm:cxn modelId="{45BDBBC1-1A8C-486C-9DAF-B69215BC8AF3}" type="presParOf" srcId="{F78127A0-2785-490B-8C9C-FEE9107BEA9A}" destId="{AC0FB16F-9E01-4B8B-A256-DCF97FF0E0A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06E08-C88A-4DBC-A879-74112035420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B212E0-7116-40A1-97A8-531AB70CD19E}">
      <dgm:prSet phldrT="[Text]"/>
      <dgm:spPr/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 1. 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Improper selection of choices</a:t>
          </a:r>
        </a:p>
      </dgm:t>
    </dgm:pt>
    <dgm:pt modelId="{D8F10C4F-367A-4126-B8D9-9F74A8E74CBC}" type="parTrans" cxnId="{DB701F1F-D9FF-441D-9A62-7B45D39CC775}">
      <dgm:prSet/>
      <dgm:spPr/>
      <dgm:t>
        <a:bodyPr/>
        <a:lstStyle/>
        <a:p>
          <a:endParaRPr lang="en-US"/>
        </a:p>
      </dgm:t>
    </dgm:pt>
    <dgm:pt modelId="{AD5C7D70-1F41-40D4-98EB-39A2BC8C03E2}" type="sibTrans" cxnId="{DB701F1F-D9FF-441D-9A62-7B45D39CC775}">
      <dgm:prSet/>
      <dgm:spPr/>
      <dgm:t>
        <a:bodyPr/>
        <a:lstStyle/>
        <a:p>
          <a:endParaRPr lang="en-US"/>
        </a:p>
      </dgm:t>
    </dgm:pt>
    <dgm:pt modelId="{7846E767-6075-4FAB-B0D4-680DD42B8800}">
      <dgm:prSet phldr="0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 2. Under defined project phases</a:t>
          </a:r>
        </a:p>
      </dgm:t>
    </dgm:pt>
    <dgm:pt modelId="{2D506534-45DD-4BA8-9DBD-5E0486B05FB5}" type="parTrans" cxnId="{E15F8DBA-A04B-48B2-BF6D-27D73F2B50E7}">
      <dgm:prSet/>
      <dgm:spPr/>
      <dgm:t>
        <a:bodyPr/>
        <a:lstStyle/>
        <a:p>
          <a:endParaRPr lang="en-US"/>
        </a:p>
      </dgm:t>
    </dgm:pt>
    <dgm:pt modelId="{679DCAA6-4595-4247-B997-6169479E2009}" type="sibTrans" cxnId="{E15F8DBA-A04B-48B2-BF6D-27D73F2B50E7}">
      <dgm:prSet/>
      <dgm:spPr/>
      <dgm:t>
        <a:bodyPr/>
        <a:lstStyle/>
        <a:p>
          <a:endParaRPr lang="en-US"/>
        </a:p>
      </dgm:t>
    </dgm:pt>
    <dgm:pt modelId="{5DB3023C-6EE8-4C95-B67C-1EED101CBB1C}">
      <dgm:prSet phldr="0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 3. Unclear goals and objectives</a:t>
          </a:r>
        </a:p>
      </dgm:t>
    </dgm:pt>
    <dgm:pt modelId="{1985A9CD-2DD8-4525-B070-D9160ACFC241}" type="parTrans" cxnId="{9E54A560-97CB-4265-95F0-3908CBF51984}">
      <dgm:prSet/>
      <dgm:spPr/>
      <dgm:t>
        <a:bodyPr/>
        <a:lstStyle/>
        <a:p>
          <a:endParaRPr lang="en-US"/>
        </a:p>
      </dgm:t>
    </dgm:pt>
    <dgm:pt modelId="{519F7A89-FC3E-4DF5-BC90-0063581DB729}" type="sibTrans" cxnId="{9E54A560-97CB-4265-95F0-3908CBF51984}">
      <dgm:prSet/>
      <dgm:spPr/>
      <dgm:t>
        <a:bodyPr/>
        <a:lstStyle/>
        <a:p>
          <a:endParaRPr lang="en-US"/>
        </a:p>
      </dgm:t>
    </dgm:pt>
    <dgm:pt modelId="{96B1EB10-C237-4C57-8AB6-052B85939F73}">
      <dgm:prSet phldr="0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 4. No definition of deadlines</a:t>
          </a:r>
        </a:p>
      </dgm:t>
    </dgm:pt>
    <dgm:pt modelId="{7CD1CDAF-F026-4349-BC50-3D25A6B49F71}" type="parTrans" cxnId="{B253CDE6-3D27-4EE1-9898-6C33A10CAE52}">
      <dgm:prSet/>
      <dgm:spPr/>
      <dgm:t>
        <a:bodyPr/>
        <a:lstStyle/>
        <a:p>
          <a:endParaRPr lang="en-US"/>
        </a:p>
      </dgm:t>
    </dgm:pt>
    <dgm:pt modelId="{54AE0ADB-CC6E-4776-A85B-48A2D8FF6672}" type="sibTrans" cxnId="{B253CDE6-3D27-4EE1-9898-6C33A10CAE52}">
      <dgm:prSet/>
      <dgm:spPr/>
      <dgm:t>
        <a:bodyPr/>
        <a:lstStyle/>
        <a:p>
          <a:endParaRPr lang="en-US"/>
        </a:p>
      </dgm:t>
    </dgm:pt>
    <dgm:pt modelId="{4F32956C-914A-42C2-8B29-CD24DD59D5F6}">
      <dgm:prSet phldr="0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 5. Weak Monitoring and control</a:t>
          </a:r>
        </a:p>
      </dgm:t>
    </dgm:pt>
    <dgm:pt modelId="{C9C925C5-A967-436B-B068-ADF26721E43E}" type="parTrans" cxnId="{6A079871-6BF7-4CED-B182-E8CAE53FEB6C}">
      <dgm:prSet/>
      <dgm:spPr/>
      <dgm:t>
        <a:bodyPr/>
        <a:lstStyle/>
        <a:p>
          <a:endParaRPr lang="en-US"/>
        </a:p>
      </dgm:t>
    </dgm:pt>
    <dgm:pt modelId="{D89C6942-27EA-4CE1-89FF-8E2B5E9AE2B2}" type="sibTrans" cxnId="{6A079871-6BF7-4CED-B182-E8CAE53FEB6C}">
      <dgm:prSet/>
      <dgm:spPr/>
      <dgm:t>
        <a:bodyPr/>
        <a:lstStyle/>
        <a:p>
          <a:endParaRPr lang="en-US"/>
        </a:p>
      </dgm:t>
    </dgm:pt>
    <dgm:pt modelId="{89D8E7EF-48B8-4F0F-8E95-B45EBD5BDCF4}">
      <dgm:prSet phldr="0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 6. Ineffective communication and collaboration</a:t>
          </a:r>
        </a:p>
      </dgm:t>
    </dgm:pt>
    <dgm:pt modelId="{FF2079F5-D078-4024-A0AC-E2468C84C773}" type="parTrans" cxnId="{2361404C-F7EE-424A-85DC-393F494FCF8A}">
      <dgm:prSet/>
      <dgm:spPr/>
      <dgm:t>
        <a:bodyPr/>
        <a:lstStyle/>
        <a:p>
          <a:endParaRPr lang="en-US"/>
        </a:p>
      </dgm:t>
    </dgm:pt>
    <dgm:pt modelId="{1BE65942-A5E9-46BF-B299-85CDCD4646C1}" type="sibTrans" cxnId="{2361404C-F7EE-424A-85DC-393F494FCF8A}">
      <dgm:prSet/>
      <dgm:spPr/>
      <dgm:t>
        <a:bodyPr/>
        <a:lstStyle/>
        <a:p>
          <a:endParaRPr lang="en-US"/>
        </a:p>
      </dgm:t>
    </dgm:pt>
    <dgm:pt modelId="{C61E711F-41EC-45CB-8CE9-6355C3655491}">
      <dgm:prSet phldr="0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 7. Requirements not specified</a:t>
          </a:r>
        </a:p>
      </dgm:t>
    </dgm:pt>
    <dgm:pt modelId="{3DFC3A9A-A089-44BD-86FD-6DEDA8C3248B}" type="parTrans" cxnId="{DBA9938B-7D9F-4260-A32F-1B4C9C9F2455}">
      <dgm:prSet/>
      <dgm:spPr/>
      <dgm:t>
        <a:bodyPr/>
        <a:lstStyle/>
        <a:p>
          <a:endParaRPr lang="en-US"/>
        </a:p>
      </dgm:t>
    </dgm:pt>
    <dgm:pt modelId="{54D1F088-5C8B-4DD9-9535-B9D714DD8AE6}" type="sibTrans" cxnId="{DBA9938B-7D9F-4260-A32F-1B4C9C9F2455}">
      <dgm:prSet/>
      <dgm:spPr/>
      <dgm:t>
        <a:bodyPr/>
        <a:lstStyle/>
        <a:p>
          <a:endParaRPr lang="en-US"/>
        </a:p>
      </dgm:t>
    </dgm:pt>
    <dgm:pt modelId="{A1BC9EB0-EC7F-45C1-B227-1ECD8FE30DDB}">
      <dgm:prSet phldr="0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 8. Wastage of resources</a:t>
          </a:r>
        </a:p>
      </dgm:t>
    </dgm:pt>
    <dgm:pt modelId="{95DBDDF4-4240-4C8B-B55C-510871E5C62D}" type="parTrans" cxnId="{5E2E9EB3-7CA0-4247-AB5B-AC710A595948}">
      <dgm:prSet/>
      <dgm:spPr/>
      <dgm:t>
        <a:bodyPr/>
        <a:lstStyle/>
        <a:p>
          <a:endParaRPr lang="en-US"/>
        </a:p>
      </dgm:t>
    </dgm:pt>
    <dgm:pt modelId="{D01E1082-6B74-423F-B8B7-F5CFBDAD201A}" type="sibTrans" cxnId="{5E2E9EB3-7CA0-4247-AB5B-AC710A595948}">
      <dgm:prSet/>
      <dgm:spPr/>
      <dgm:t>
        <a:bodyPr/>
        <a:lstStyle/>
        <a:p>
          <a:endParaRPr lang="en-US"/>
        </a:p>
      </dgm:t>
    </dgm:pt>
    <dgm:pt modelId="{9B5F1C13-9A8F-4EB2-BFCE-4B8EF3E7A959}" type="pres">
      <dgm:prSet presAssocID="{55106E08-C88A-4DBC-A879-74112035420D}" presName="diagram" presStyleCnt="0">
        <dgm:presLayoutVars>
          <dgm:dir/>
          <dgm:resizeHandles val="exact"/>
        </dgm:presLayoutVars>
      </dgm:prSet>
      <dgm:spPr/>
    </dgm:pt>
    <dgm:pt modelId="{61912DB0-CD25-48B4-8B79-B55600AC8126}" type="pres">
      <dgm:prSet presAssocID="{1FB212E0-7116-40A1-97A8-531AB70CD19E}" presName="node" presStyleLbl="node1" presStyleIdx="0" presStyleCnt="8">
        <dgm:presLayoutVars>
          <dgm:bulletEnabled val="1"/>
        </dgm:presLayoutVars>
      </dgm:prSet>
      <dgm:spPr/>
    </dgm:pt>
    <dgm:pt modelId="{9275920A-4060-4762-999E-789C5A04201B}" type="pres">
      <dgm:prSet presAssocID="{AD5C7D70-1F41-40D4-98EB-39A2BC8C03E2}" presName="sibTrans" presStyleCnt="0"/>
      <dgm:spPr/>
    </dgm:pt>
    <dgm:pt modelId="{0DFF1282-3025-4843-826B-087C0A84934F}" type="pres">
      <dgm:prSet presAssocID="{7846E767-6075-4FAB-B0D4-680DD42B8800}" presName="node" presStyleLbl="node1" presStyleIdx="1" presStyleCnt="8">
        <dgm:presLayoutVars>
          <dgm:bulletEnabled val="1"/>
        </dgm:presLayoutVars>
      </dgm:prSet>
      <dgm:spPr/>
    </dgm:pt>
    <dgm:pt modelId="{A7EE8E5D-C16F-48E7-A110-51F5AD802AA3}" type="pres">
      <dgm:prSet presAssocID="{679DCAA6-4595-4247-B997-6169479E2009}" presName="sibTrans" presStyleCnt="0"/>
      <dgm:spPr/>
    </dgm:pt>
    <dgm:pt modelId="{71B02532-F450-4E45-AF54-8C915316FA31}" type="pres">
      <dgm:prSet presAssocID="{5DB3023C-6EE8-4C95-B67C-1EED101CBB1C}" presName="node" presStyleLbl="node1" presStyleIdx="2" presStyleCnt="8">
        <dgm:presLayoutVars>
          <dgm:bulletEnabled val="1"/>
        </dgm:presLayoutVars>
      </dgm:prSet>
      <dgm:spPr/>
    </dgm:pt>
    <dgm:pt modelId="{3168A4DB-A386-4996-B2CD-2830A7772090}" type="pres">
      <dgm:prSet presAssocID="{519F7A89-FC3E-4DF5-BC90-0063581DB729}" presName="sibTrans" presStyleCnt="0"/>
      <dgm:spPr/>
    </dgm:pt>
    <dgm:pt modelId="{C197CD15-39E5-44EC-85D5-96A4EC600E37}" type="pres">
      <dgm:prSet presAssocID="{96B1EB10-C237-4C57-8AB6-052B85939F73}" presName="node" presStyleLbl="node1" presStyleIdx="3" presStyleCnt="8">
        <dgm:presLayoutVars>
          <dgm:bulletEnabled val="1"/>
        </dgm:presLayoutVars>
      </dgm:prSet>
      <dgm:spPr/>
    </dgm:pt>
    <dgm:pt modelId="{035998F3-19BA-4E47-8210-2EE16476573E}" type="pres">
      <dgm:prSet presAssocID="{54AE0ADB-CC6E-4776-A85B-48A2D8FF6672}" presName="sibTrans" presStyleCnt="0"/>
      <dgm:spPr/>
    </dgm:pt>
    <dgm:pt modelId="{8A563DF2-6648-45B7-B6F4-4E3CA6C9EA73}" type="pres">
      <dgm:prSet presAssocID="{4F32956C-914A-42C2-8B29-CD24DD59D5F6}" presName="node" presStyleLbl="node1" presStyleIdx="4" presStyleCnt="8">
        <dgm:presLayoutVars>
          <dgm:bulletEnabled val="1"/>
        </dgm:presLayoutVars>
      </dgm:prSet>
      <dgm:spPr/>
    </dgm:pt>
    <dgm:pt modelId="{CE24FF2B-F47B-4E5A-90F5-EE38EE0ADAB4}" type="pres">
      <dgm:prSet presAssocID="{D89C6942-27EA-4CE1-89FF-8E2B5E9AE2B2}" presName="sibTrans" presStyleCnt="0"/>
      <dgm:spPr/>
    </dgm:pt>
    <dgm:pt modelId="{B754A32F-46FF-4EBD-BDD6-B6B11D904159}" type="pres">
      <dgm:prSet presAssocID="{89D8E7EF-48B8-4F0F-8E95-B45EBD5BDCF4}" presName="node" presStyleLbl="node1" presStyleIdx="5" presStyleCnt="8">
        <dgm:presLayoutVars>
          <dgm:bulletEnabled val="1"/>
        </dgm:presLayoutVars>
      </dgm:prSet>
      <dgm:spPr/>
    </dgm:pt>
    <dgm:pt modelId="{5F659919-8819-429C-B739-2749CC012F8E}" type="pres">
      <dgm:prSet presAssocID="{1BE65942-A5E9-46BF-B299-85CDCD4646C1}" presName="sibTrans" presStyleCnt="0"/>
      <dgm:spPr/>
    </dgm:pt>
    <dgm:pt modelId="{4F8D730A-E7B6-41FD-8800-1ADAEDAF4335}" type="pres">
      <dgm:prSet presAssocID="{C61E711F-41EC-45CB-8CE9-6355C3655491}" presName="node" presStyleLbl="node1" presStyleIdx="6" presStyleCnt="8">
        <dgm:presLayoutVars>
          <dgm:bulletEnabled val="1"/>
        </dgm:presLayoutVars>
      </dgm:prSet>
      <dgm:spPr/>
    </dgm:pt>
    <dgm:pt modelId="{469E906D-8967-4F4C-9A1A-8254330D7236}" type="pres">
      <dgm:prSet presAssocID="{54D1F088-5C8B-4DD9-9535-B9D714DD8AE6}" presName="sibTrans" presStyleCnt="0"/>
      <dgm:spPr/>
    </dgm:pt>
    <dgm:pt modelId="{ECE711F4-1E01-4FE1-BB21-739633D6F924}" type="pres">
      <dgm:prSet presAssocID="{A1BC9EB0-EC7F-45C1-B227-1ECD8FE30DDB}" presName="node" presStyleLbl="node1" presStyleIdx="7" presStyleCnt="8">
        <dgm:presLayoutVars>
          <dgm:bulletEnabled val="1"/>
        </dgm:presLayoutVars>
      </dgm:prSet>
      <dgm:spPr/>
    </dgm:pt>
  </dgm:ptLst>
  <dgm:cxnLst>
    <dgm:cxn modelId="{7BD22416-19A3-4125-B397-69523FBA86E0}" type="presOf" srcId="{55106E08-C88A-4DBC-A879-74112035420D}" destId="{9B5F1C13-9A8F-4EB2-BFCE-4B8EF3E7A959}" srcOrd="0" destOrd="0" presId="urn:microsoft.com/office/officeart/2005/8/layout/default"/>
    <dgm:cxn modelId="{F8D9261D-29ED-4A1D-B79C-6CAB041FC084}" type="presOf" srcId="{96B1EB10-C237-4C57-8AB6-052B85939F73}" destId="{C197CD15-39E5-44EC-85D5-96A4EC600E37}" srcOrd="0" destOrd="0" presId="urn:microsoft.com/office/officeart/2005/8/layout/default"/>
    <dgm:cxn modelId="{DB701F1F-D9FF-441D-9A62-7B45D39CC775}" srcId="{55106E08-C88A-4DBC-A879-74112035420D}" destId="{1FB212E0-7116-40A1-97A8-531AB70CD19E}" srcOrd="0" destOrd="0" parTransId="{D8F10C4F-367A-4126-B8D9-9F74A8E74CBC}" sibTransId="{AD5C7D70-1F41-40D4-98EB-39A2BC8C03E2}"/>
    <dgm:cxn modelId="{A5248044-25E5-4B10-ACD5-7330CA9A2D7A}" type="presOf" srcId="{1FB212E0-7116-40A1-97A8-531AB70CD19E}" destId="{61912DB0-CD25-48B4-8B79-B55600AC8126}" srcOrd="0" destOrd="0" presId="urn:microsoft.com/office/officeart/2005/8/layout/default"/>
    <dgm:cxn modelId="{2361404C-F7EE-424A-85DC-393F494FCF8A}" srcId="{55106E08-C88A-4DBC-A879-74112035420D}" destId="{89D8E7EF-48B8-4F0F-8E95-B45EBD5BDCF4}" srcOrd="5" destOrd="0" parTransId="{FF2079F5-D078-4024-A0AC-E2468C84C773}" sibTransId="{1BE65942-A5E9-46BF-B299-85CDCD4646C1}"/>
    <dgm:cxn modelId="{9E54A560-97CB-4265-95F0-3908CBF51984}" srcId="{55106E08-C88A-4DBC-A879-74112035420D}" destId="{5DB3023C-6EE8-4C95-B67C-1EED101CBB1C}" srcOrd="2" destOrd="0" parTransId="{1985A9CD-2DD8-4525-B070-D9160ACFC241}" sibTransId="{519F7A89-FC3E-4DF5-BC90-0063581DB729}"/>
    <dgm:cxn modelId="{0E289B6A-B11C-4A76-8392-1E3142392D65}" type="presOf" srcId="{A1BC9EB0-EC7F-45C1-B227-1ECD8FE30DDB}" destId="{ECE711F4-1E01-4FE1-BB21-739633D6F924}" srcOrd="0" destOrd="0" presId="urn:microsoft.com/office/officeart/2005/8/layout/default"/>
    <dgm:cxn modelId="{6A079871-6BF7-4CED-B182-E8CAE53FEB6C}" srcId="{55106E08-C88A-4DBC-A879-74112035420D}" destId="{4F32956C-914A-42C2-8B29-CD24DD59D5F6}" srcOrd="4" destOrd="0" parTransId="{C9C925C5-A967-436B-B068-ADF26721E43E}" sibTransId="{D89C6942-27EA-4CE1-89FF-8E2B5E9AE2B2}"/>
    <dgm:cxn modelId="{DBA9938B-7D9F-4260-A32F-1B4C9C9F2455}" srcId="{55106E08-C88A-4DBC-A879-74112035420D}" destId="{C61E711F-41EC-45CB-8CE9-6355C3655491}" srcOrd="6" destOrd="0" parTransId="{3DFC3A9A-A089-44BD-86FD-6DEDA8C3248B}" sibTransId="{54D1F088-5C8B-4DD9-9535-B9D714DD8AE6}"/>
    <dgm:cxn modelId="{A4B37F92-6D13-429B-B31F-01258F8A9C39}" type="presOf" srcId="{4F32956C-914A-42C2-8B29-CD24DD59D5F6}" destId="{8A563DF2-6648-45B7-B6F4-4E3CA6C9EA73}" srcOrd="0" destOrd="0" presId="urn:microsoft.com/office/officeart/2005/8/layout/default"/>
    <dgm:cxn modelId="{21F6D694-44D2-4927-AF4D-5492DDBA499E}" type="presOf" srcId="{89D8E7EF-48B8-4F0F-8E95-B45EBD5BDCF4}" destId="{B754A32F-46FF-4EBD-BDD6-B6B11D904159}" srcOrd="0" destOrd="0" presId="urn:microsoft.com/office/officeart/2005/8/layout/default"/>
    <dgm:cxn modelId="{60EDCBA0-52C3-49D1-9CED-A6268E597F10}" type="presOf" srcId="{7846E767-6075-4FAB-B0D4-680DD42B8800}" destId="{0DFF1282-3025-4843-826B-087C0A84934F}" srcOrd="0" destOrd="0" presId="urn:microsoft.com/office/officeart/2005/8/layout/default"/>
    <dgm:cxn modelId="{5E2E9EB3-7CA0-4247-AB5B-AC710A595948}" srcId="{55106E08-C88A-4DBC-A879-74112035420D}" destId="{A1BC9EB0-EC7F-45C1-B227-1ECD8FE30DDB}" srcOrd="7" destOrd="0" parTransId="{95DBDDF4-4240-4C8B-B55C-510871E5C62D}" sibTransId="{D01E1082-6B74-423F-B8B7-F5CFBDAD201A}"/>
    <dgm:cxn modelId="{03B2BBB8-F55D-4002-85D1-10B1190E1881}" type="presOf" srcId="{5DB3023C-6EE8-4C95-B67C-1EED101CBB1C}" destId="{71B02532-F450-4E45-AF54-8C915316FA31}" srcOrd="0" destOrd="0" presId="urn:microsoft.com/office/officeart/2005/8/layout/default"/>
    <dgm:cxn modelId="{E15F8DBA-A04B-48B2-BF6D-27D73F2B50E7}" srcId="{55106E08-C88A-4DBC-A879-74112035420D}" destId="{7846E767-6075-4FAB-B0D4-680DD42B8800}" srcOrd="1" destOrd="0" parTransId="{2D506534-45DD-4BA8-9DBD-5E0486B05FB5}" sibTransId="{679DCAA6-4595-4247-B997-6169479E2009}"/>
    <dgm:cxn modelId="{B253CDE6-3D27-4EE1-9898-6C33A10CAE52}" srcId="{55106E08-C88A-4DBC-A879-74112035420D}" destId="{96B1EB10-C237-4C57-8AB6-052B85939F73}" srcOrd="3" destOrd="0" parTransId="{7CD1CDAF-F026-4349-BC50-3D25A6B49F71}" sibTransId="{54AE0ADB-CC6E-4776-A85B-48A2D8FF6672}"/>
    <dgm:cxn modelId="{E05364F4-36A4-4717-9682-B10D130C19F6}" type="presOf" srcId="{C61E711F-41EC-45CB-8CE9-6355C3655491}" destId="{4F8D730A-E7B6-41FD-8800-1ADAEDAF4335}" srcOrd="0" destOrd="0" presId="urn:microsoft.com/office/officeart/2005/8/layout/default"/>
    <dgm:cxn modelId="{9E8F44D0-8D86-499E-813E-BC70BA58FA70}" type="presParOf" srcId="{9B5F1C13-9A8F-4EB2-BFCE-4B8EF3E7A959}" destId="{61912DB0-CD25-48B4-8B79-B55600AC8126}" srcOrd="0" destOrd="0" presId="urn:microsoft.com/office/officeart/2005/8/layout/default"/>
    <dgm:cxn modelId="{0D9CD90A-75A7-4309-8057-499897A5856E}" type="presParOf" srcId="{9B5F1C13-9A8F-4EB2-BFCE-4B8EF3E7A959}" destId="{9275920A-4060-4762-999E-789C5A04201B}" srcOrd="1" destOrd="0" presId="urn:microsoft.com/office/officeart/2005/8/layout/default"/>
    <dgm:cxn modelId="{CCC3980A-2CC6-47F7-BDF1-96430AE8491F}" type="presParOf" srcId="{9B5F1C13-9A8F-4EB2-BFCE-4B8EF3E7A959}" destId="{0DFF1282-3025-4843-826B-087C0A84934F}" srcOrd="2" destOrd="0" presId="urn:microsoft.com/office/officeart/2005/8/layout/default"/>
    <dgm:cxn modelId="{3FD1C6EB-B5E8-4432-BA2E-0013AF3646DF}" type="presParOf" srcId="{9B5F1C13-9A8F-4EB2-BFCE-4B8EF3E7A959}" destId="{A7EE8E5D-C16F-48E7-A110-51F5AD802AA3}" srcOrd="3" destOrd="0" presId="urn:microsoft.com/office/officeart/2005/8/layout/default"/>
    <dgm:cxn modelId="{C40FCB2B-FC7B-45C8-8433-C3699B9413A0}" type="presParOf" srcId="{9B5F1C13-9A8F-4EB2-BFCE-4B8EF3E7A959}" destId="{71B02532-F450-4E45-AF54-8C915316FA31}" srcOrd="4" destOrd="0" presId="urn:microsoft.com/office/officeart/2005/8/layout/default"/>
    <dgm:cxn modelId="{7F14D100-0743-404D-BD3F-D9E92BCF52A0}" type="presParOf" srcId="{9B5F1C13-9A8F-4EB2-BFCE-4B8EF3E7A959}" destId="{3168A4DB-A386-4996-B2CD-2830A7772090}" srcOrd="5" destOrd="0" presId="urn:microsoft.com/office/officeart/2005/8/layout/default"/>
    <dgm:cxn modelId="{12704422-C093-40A8-8C72-F0C95C6AD54E}" type="presParOf" srcId="{9B5F1C13-9A8F-4EB2-BFCE-4B8EF3E7A959}" destId="{C197CD15-39E5-44EC-85D5-96A4EC600E37}" srcOrd="6" destOrd="0" presId="urn:microsoft.com/office/officeart/2005/8/layout/default"/>
    <dgm:cxn modelId="{2B1551C6-1E28-4230-BCB4-0B96BBDF6188}" type="presParOf" srcId="{9B5F1C13-9A8F-4EB2-BFCE-4B8EF3E7A959}" destId="{035998F3-19BA-4E47-8210-2EE16476573E}" srcOrd="7" destOrd="0" presId="urn:microsoft.com/office/officeart/2005/8/layout/default"/>
    <dgm:cxn modelId="{43729ECC-1A5B-4A1A-A2FF-0D7A17C97D86}" type="presParOf" srcId="{9B5F1C13-9A8F-4EB2-BFCE-4B8EF3E7A959}" destId="{8A563DF2-6648-45B7-B6F4-4E3CA6C9EA73}" srcOrd="8" destOrd="0" presId="urn:microsoft.com/office/officeart/2005/8/layout/default"/>
    <dgm:cxn modelId="{047D4D81-677A-4A8A-9E55-264CE1556FBB}" type="presParOf" srcId="{9B5F1C13-9A8F-4EB2-BFCE-4B8EF3E7A959}" destId="{CE24FF2B-F47B-4E5A-90F5-EE38EE0ADAB4}" srcOrd="9" destOrd="0" presId="urn:microsoft.com/office/officeart/2005/8/layout/default"/>
    <dgm:cxn modelId="{3F17AA3B-6A2B-416C-B73C-ACD2E20E2907}" type="presParOf" srcId="{9B5F1C13-9A8F-4EB2-BFCE-4B8EF3E7A959}" destId="{B754A32F-46FF-4EBD-BDD6-B6B11D904159}" srcOrd="10" destOrd="0" presId="urn:microsoft.com/office/officeart/2005/8/layout/default"/>
    <dgm:cxn modelId="{8F870CAB-9F6F-4C52-87AB-58BEC9CD984B}" type="presParOf" srcId="{9B5F1C13-9A8F-4EB2-BFCE-4B8EF3E7A959}" destId="{5F659919-8819-429C-B739-2749CC012F8E}" srcOrd="11" destOrd="0" presId="urn:microsoft.com/office/officeart/2005/8/layout/default"/>
    <dgm:cxn modelId="{F0787A87-5813-4426-A0D8-1D704BC13E4A}" type="presParOf" srcId="{9B5F1C13-9A8F-4EB2-BFCE-4B8EF3E7A959}" destId="{4F8D730A-E7B6-41FD-8800-1ADAEDAF4335}" srcOrd="12" destOrd="0" presId="urn:microsoft.com/office/officeart/2005/8/layout/default"/>
    <dgm:cxn modelId="{024C97AC-4C1E-418C-8808-0ADF78FE2364}" type="presParOf" srcId="{9B5F1C13-9A8F-4EB2-BFCE-4B8EF3E7A959}" destId="{469E906D-8967-4F4C-9A1A-8254330D7236}" srcOrd="13" destOrd="0" presId="urn:microsoft.com/office/officeart/2005/8/layout/default"/>
    <dgm:cxn modelId="{B680BA06-DFD1-412B-A4D1-4E43A5E900CE}" type="presParOf" srcId="{9B5F1C13-9A8F-4EB2-BFCE-4B8EF3E7A959}" destId="{ECE711F4-1E01-4FE1-BB21-739633D6F92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528704-3DBE-46B6-8E96-54759CCDD40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1761CEF-37F2-4018-A856-00F39AB7E84B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1. Communication is critical to project success and should be standardized.
</a:t>
          </a:r>
        </a:p>
      </dgm:t>
    </dgm:pt>
    <dgm:pt modelId="{9B8040CD-2201-4529-ABD1-B99EAD630069}" type="parTrans" cxnId="{B5CAE65B-B32A-4B90-89A1-88BA172219EF}">
      <dgm:prSet/>
      <dgm:spPr/>
      <dgm:t>
        <a:bodyPr/>
        <a:lstStyle/>
        <a:p>
          <a:endParaRPr lang="en-US"/>
        </a:p>
      </dgm:t>
    </dgm:pt>
    <dgm:pt modelId="{C1C107C2-C06E-4C9C-A468-08DE8263CEC0}" type="sibTrans" cxnId="{B5CAE65B-B32A-4B90-89A1-88BA172219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2CFCDE-3855-4440-893E-8D1151B7A90E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2. To overcome organizational issues, strong project management methods are required.
</a:t>
          </a:r>
        </a:p>
      </dgm:t>
    </dgm:pt>
    <dgm:pt modelId="{80AA801B-8A9A-45F4-B3BC-E7FDFDAF269B}" type="parTrans" cxnId="{B38B8464-9A40-445E-9EC7-E0CFE90A00DF}">
      <dgm:prSet/>
      <dgm:spPr/>
      <dgm:t>
        <a:bodyPr/>
        <a:lstStyle/>
        <a:p>
          <a:endParaRPr lang="en-US"/>
        </a:p>
      </dgm:t>
    </dgm:pt>
    <dgm:pt modelId="{2BB9786B-DAB1-4C97-95F7-7EDAE30B84E5}" type="sibTrans" cxnId="{B38B8464-9A40-445E-9EC7-E0CFE90A00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62AD29-3D1B-470B-8F5D-063EBD25BC07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3. Product specifications that are precise and well-defined assist prevent problems and guarantee quality.
</a:t>
          </a:r>
        </a:p>
      </dgm:t>
    </dgm:pt>
    <dgm:pt modelId="{C884B6E2-69B8-4DDB-BE1C-15CB9C48740F}" type="parTrans" cxnId="{AA32E93E-9FFB-4AE1-BB98-6D56671FBA92}">
      <dgm:prSet/>
      <dgm:spPr/>
      <dgm:t>
        <a:bodyPr/>
        <a:lstStyle/>
        <a:p>
          <a:endParaRPr lang="en-US"/>
        </a:p>
      </dgm:t>
    </dgm:pt>
    <dgm:pt modelId="{D2D5A971-E533-417E-813B-A619E5C6B4E3}" type="sibTrans" cxnId="{AA32E93E-9FFB-4AE1-BB98-6D56671FBA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D37209-C4D1-40D5-9EBD-703E5D43ED27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4. Project outcomes are highly impacted by team dynamics and collaboration.
</a:t>
          </a:r>
        </a:p>
      </dgm:t>
    </dgm:pt>
    <dgm:pt modelId="{96798941-17A1-4922-9E3C-C184C6536FB0}" type="parTrans" cxnId="{5ED4D89B-2661-46DF-A17E-901E831A8A04}">
      <dgm:prSet/>
      <dgm:spPr/>
      <dgm:t>
        <a:bodyPr/>
        <a:lstStyle/>
        <a:p>
          <a:endParaRPr lang="en-US"/>
        </a:p>
      </dgm:t>
    </dgm:pt>
    <dgm:pt modelId="{A4279D5D-093E-4E30-B065-B2B16FBFEBED}" type="sibTrans" cxnId="{5ED4D89B-2661-46DF-A17E-901E831A8A0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03667C-AA5A-4823-B29A-CA53E47A2B1F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</a:pPr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5. Processes for planning, monitoring, and risk management are essential for a project's successful execution.
</a:t>
          </a:r>
        </a:p>
      </dgm:t>
    </dgm:pt>
    <dgm:pt modelId="{EC8DE51A-A248-4DD7-9563-7D7A1A06B8EA}" type="parTrans" cxnId="{76F1A2B9-F21B-4EDE-9804-CF009320E1F2}">
      <dgm:prSet/>
      <dgm:spPr/>
      <dgm:t>
        <a:bodyPr/>
        <a:lstStyle/>
        <a:p>
          <a:endParaRPr lang="en-US"/>
        </a:p>
      </dgm:t>
    </dgm:pt>
    <dgm:pt modelId="{20B40DDA-2BAC-40DD-9783-252861C8053B}" type="sibTrans" cxnId="{76F1A2B9-F21B-4EDE-9804-CF009320E1F2}">
      <dgm:prSet/>
      <dgm:spPr/>
      <dgm:t>
        <a:bodyPr/>
        <a:lstStyle/>
        <a:p>
          <a:endParaRPr lang="en-US"/>
        </a:p>
      </dgm:t>
    </dgm:pt>
    <dgm:pt modelId="{C6327D4B-3A10-445B-8354-2B3C1EB546AE}" type="pres">
      <dgm:prSet presAssocID="{01528704-3DBE-46B6-8E96-54759CCDD400}" presName="root" presStyleCnt="0">
        <dgm:presLayoutVars>
          <dgm:dir/>
          <dgm:resizeHandles val="exact"/>
        </dgm:presLayoutVars>
      </dgm:prSet>
      <dgm:spPr/>
    </dgm:pt>
    <dgm:pt modelId="{CA7D44C8-A250-4B29-A6BE-6804474BE8AC}" type="pres">
      <dgm:prSet presAssocID="{01528704-3DBE-46B6-8E96-54759CCDD400}" presName="container" presStyleCnt="0">
        <dgm:presLayoutVars>
          <dgm:dir/>
          <dgm:resizeHandles val="exact"/>
        </dgm:presLayoutVars>
      </dgm:prSet>
      <dgm:spPr/>
    </dgm:pt>
    <dgm:pt modelId="{34082F55-8D76-48B9-95A8-E051A15CD19C}" type="pres">
      <dgm:prSet presAssocID="{C1761CEF-37F2-4018-A856-00F39AB7E84B}" presName="compNode" presStyleCnt="0"/>
      <dgm:spPr/>
    </dgm:pt>
    <dgm:pt modelId="{DE8B711A-B813-4345-BBCC-3ADB697CBA37}" type="pres">
      <dgm:prSet presAssocID="{C1761CEF-37F2-4018-A856-00F39AB7E84B}" presName="iconBgRect" presStyleLbl="bgShp" presStyleIdx="0" presStyleCnt="5"/>
      <dgm:spPr/>
    </dgm:pt>
    <dgm:pt modelId="{AF91CF5E-0DAA-4C3D-8A7A-071EB603EE0C}" type="pres">
      <dgm:prSet presAssocID="{C1761CEF-37F2-4018-A856-00F39AB7E8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3147AE8-F536-4CC3-9B1F-C98E3E3C55EB}" type="pres">
      <dgm:prSet presAssocID="{C1761CEF-37F2-4018-A856-00F39AB7E84B}" presName="spaceRect" presStyleCnt="0"/>
      <dgm:spPr/>
    </dgm:pt>
    <dgm:pt modelId="{B25CA6CE-D851-4312-A1C5-2275AA65589E}" type="pres">
      <dgm:prSet presAssocID="{C1761CEF-37F2-4018-A856-00F39AB7E84B}" presName="textRect" presStyleLbl="revTx" presStyleIdx="0" presStyleCnt="5">
        <dgm:presLayoutVars>
          <dgm:chMax val="1"/>
          <dgm:chPref val="1"/>
        </dgm:presLayoutVars>
      </dgm:prSet>
      <dgm:spPr/>
    </dgm:pt>
    <dgm:pt modelId="{95BD2A04-4565-4272-A578-1A30CBD235A5}" type="pres">
      <dgm:prSet presAssocID="{C1C107C2-C06E-4C9C-A468-08DE8263CEC0}" presName="sibTrans" presStyleLbl="sibTrans2D1" presStyleIdx="0" presStyleCnt="0"/>
      <dgm:spPr/>
    </dgm:pt>
    <dgm:pt modelId="{D9DF9F94-4782-419B-A5D3-EF90EBF9EB09}" type="pres">
      <dgm:prSet presAssocID="{A82CFCDE-3855-4440-893E-8D1151B7A90E}" presName="compNode" presStyleCnt="0"/>
      <dgm:spPr/>
    </dgm:pt>
    <dgm:pt modelId="{17443BAF-F14E-44F7-AC70-10CEA8160A6D}" type="pres">
      <dgm:prSet presAssocID="{A82CFCDE-3855-4440-893E-8D1151B7A90E}" presName="iconBgRect" presStyleLbl="bgShp" presStyleIdx="1" presStyleCnt="5"/>
      <dgm:spPr/>
    </dgm:pt>
    <dgm:pt modelId="{F83C51FC-0ACF-4431-93B8-E8D5E7B539B1}" type="pres">
      <dgm:prSet presAssocID="{A82CFCDE-3855-4440-893E-8D1151B7A90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8F985C2-60CD-4354-8BAC-F801AC4E914A}" type="pres">
      <dgm:prSet presAssocID="{A82CFCDE-3855-4440-893E-8D1151B7A90E}" presName="spaceRect" presStyleCnt="0"/>
      <dgm:spPr/>
    </dgm:pt>
    <dgm:pt modelId="{5F3BF826-C38A-427A-A2D8-F2ECFBD81D25}" type="pres">
      <dgm:prSet presAssocID="{A82CFCDE-3855-4440-893E-8D1151B7A90E}" presName="textRect" presStyleLbl="revTx" presStyleIdx="1" presStyleCnt="5">
        <dgm:presLayoutVars>
          <dgm:chMax val="1"/>
          <dgm:chPref val="1"/>
        </dgm:presLayoutVars>
      </dgm:prSet>
      <dgm:spPr/>
    </dgm:pt>
    <dgm:pt modelId="{FCFC637F-28CC-4301-A00A-5A38A4E74C54}" type="pres">
      <dgm:prSet presAssocID="{2BB9786B-DAB1-4C97-95F7-7EDAE30B84E5}" presName="sibTrans" presStyleLbl="sibTrans2D1" presStyleIdx="0" presStyleCnt="0"/>
      <dgm:spPr/>
    </dgm:pt>
    <dgm:pt modelId="{88FB3303-6AD5-4A80-89A0-2AFFBCAFFA4B}" type="pres">
      <dgm:prSet presAssocID="{3662AD29-3D1B-470B-8F5D-063EBD25BC07}" presName="compNode" presStyleCnt="0"/>
      <dgm:spPr/>
    </dgm:pt>
    <dgm:pt modelId="{C8470E66-FF20-47F1-8C68-1FE0AB5EBC36}" type="pres">
      <dgm:prSet presAssocID="{3662AD29-3D1B-470B-8F5D-063EBD25BC07}" presName="iconBgRect" presStyleLbl="bgShp" presStyleIdx="2" presStyleCnt="5"/>
      <dgm:spPr/>
    </dgm:pt>
    <dgm:pt modelId="{CF3149B9-BCDC-475E-A161-A3BFCFC40009}" type="pres">
      <dgm:prSet presAssocID="{3662AD29-3D1B-470B-8F5D-063EBD25BC0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9A902A7-DC30-454F-8876-303E52FC8954}" type="pres">
      <dgm:prSet presAssocID="{3662AD29-3D1B-470B-8F5D-063EBD25BC07}" presName="spaceRect" presStyleCnt="0"/>
      <dgm:spPr/>
    </dgm:pt>
    <dgm:pt modelId="{361CE18F-A03C-450B-ADCD-EA7FD1EBE6C0}" type="pres">
      <dgm:prSet presAssocID="{3662AD29-3D1B-470B-8F5D-063EBD25BC07}" presName="textRect" presStyleLbl="revTx" presStyleIdx="2" presStyleCnt="5">
        <dgm:presLayoutVars>
          <dgm:chMax val="1"/>
          <dgm:chPref val="1"/>
        </dgm:presLayoutVars>
      </dgm:prSet>
      <dgm:spPr/>
    </dgm:pt>
    <dgm:pt modelId="{0D11CA50-A473-4A55-9662-1C17DD79E85D}" type="pres">
      <dgm:prSet presAssocID="{D2D5A971-E533-417E-813B-A619E5C6B4E3}" presName="sibTrans" presStyleLbl="sibTrans2D1" presStyleIdx="0" presStyleCnt="0"/>
      <dgm:spPr/>
    </dgm:pt>
    <dgm:pt modelId="{0065861A-BFF7-4A4C-AEB4-E149AA93BA89}" type="pres">
      <dgm:prSet presAssocID="{A9D37209-C4D1-40D5-9EBD-703E5D43ED27}" presName="compNode" presStyleCnt="0"/>
      <dgm:spPr/>
    </dgm:pt>
    <dgm:pt modelId="{254ABDCD-42CE-4296-9CAE-AD5291BA3180}" type="pres">
      <dgm:prSet presAssocID="{A9D37209-C4D1-40D5-9EBD-703E5D43ED27}" presName="iconBgRect" presStyleLbl="bgShp" presStyleIdx="3" presStyleCnt="5"/>
      <dgm:spPr/>
    </dgm:pt>
    <dgm:pt modelId="{0E139B96-ABE4-47C4-992C-2F82D7520B59}" type="pres">
      <dgm:prSet presAssocID="{A9D37209-C4D1-40D5-9EBD-703E5D43ED2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C00E67C-2309-436C-AD79-B938660069B1}" type="pres">
      <dgm:prSet presAssocID="{A9D37209-C4D1-40D5-9EBD-703E5D43ED27}" presName="spaceRect" presStyleCnt="0"/>
      <dgm:spPr/>
    </dgm:pt>
    <dgm:pt modelId="{BB504BD5-25CF-4D2C-9508-F1B7ADEA3A2B}" type="pres">
      <dgm:prSet presAssocID="{A9D37209-C4D1-40D5-9EBD-703E5D43ED27}" presName="textRect" presStyleLbl="revTx" presStyleIdx="3" presStyleCnt="5">
        <dgm:presLayoutVars>
          <dgm:chMax val="1"/>
          <dgm:chPref val="1"/>
        </dgm:presLayoutVars>
      </dgm:prSet>
      <dgm:spPr/>
    </dgm:pt>
    <dgm:pt modelId="{49F22A2B-C722-4D22-979E-D765CC177DB0}" type="pres">
      <dgm:prSet presAssocID="{A4279D5D-093E-4E30-B065-B2B16FBFEBED}" presName="sibTrans" presStyleLbl="sibTrans2D1" presStyleIdx="0" presStyleCnt="0"/>
      <dgm:spPr/>
    </dgm:pt>
    <dgm:pt modelId="{E50DD281-FFE1-4FE1-ABB8-19572F3666EC}" type="pres">
      <dgm:prSet presAssocID="{DD03667C-AA5A-4823-B29A-CA53E47A2B1F}" presName="compNode" presStyleCnt="0"/>
      <dgm:spPr/>
    </dgm:pt>
    <dgm:pt modelId="{1E3AA8DA-2CB4-4C20-8284-96DD98B8DC94}" type="pres">
      <dgm:prSet presAssocID="{DD03667C-AA5A-4823-B29A-CA53E47A2B1F}" presName="iconBgRect" presStyleLbl="bgShp" presStyleIdx="4" presStyleCnt="5"/>
      <dgm:spPr/>
    </dgm:pt>
    <dgm:pt modelId="{4C66C31D-58E0-4C9C-8815-77A1AC9FB78A}" type="pres">
      <dgm:prSet presAssocID="{DD03667C-AA5A-4823-B29A-CA53E47A2B1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8F9F475-2F28-4771-9997-AD9D89DC70F5}" type="pres">
      <dgm:prSet presAssocID="{DD03667C-AA5A-4823-B29A-CA53E47A2B1F}" presName="spaceRect" presStyleCnt="0"/>
      <dgm:spPr/>
    </dgm:pt>
    <dgm:pt modelId="{143228A9-3637-4C1B-A2EB-5E1E1ADBB747}" type="pres">
      <dgm:prSet presAssocID="{DD03667C-AA5A-4823-B29A-CA53E47A2B1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6F10004-ADAC-4CE0-91CE-9CA67BC3CCB4}" type="presOf" srcId="{DD03667C-AA5A-4823-B29A-CA53E47A2B1F}" destId="{143228A9-3637-4C1B-A2EB-5E1E1ADBB747}" srcOrd="0" destOrd="0" presId="urn:microsoft.com/office/officeart/2018/2/layout/IconCircleList"/>
    <dgm:cxn modelId="{EDA4F008-FD9B-4EC6-AABC-AF1C2E6A3966}" type="presOf" srcId="{2BB9786B-DAB1-4C97-95F7-7EDAE30B84E5}" destId="{FCFC637F-28CC-4301-A00A-5A38A4E74C54}" srcOrd="0" destOrd="0" presId="urn:microsoft.com/office/officeart/2018/2/layout/IconCircleList"/>
    <dgm:cxn modelId="{7411F332-C0AD-4B30-A0F2-483831308FAA}" type="presOf" srcId="{A4279D5D-093E-4E30-B065-B2B16FBFEBED}" destId="{49F22A2B-C722-4D22-979E-D765CC177DB0}" srcOrd="0" destOrd="0" presId="urn:microsoft.com/office/officeart/2018/2/layout/IconCircleList"/>
    <dgm:cxn modelId="{C5DED936-EEDB-4AB7-AFAB-0EDE2E49292C}" type="presOf" srcId="{C1761CEF-37F2-4018-A856-00F39AB7E84B}" destId="{B25CA6CE-D851-4312-A1C5-2275AA65589E}" srcOrd="0" destOrd="0" presId="urn:microsoft.com/office/officeart/2018/2/layout/IconCircleList"/>
    <dgm:cxn modelId="{AA32E93E-9FFB-4AE1-BB98-6D56671FBA92}" srcId="{01528704-3DBE-46B6-8E96-54759CCDD400}" destId="{3662AD29-3D1B-470B-8F5D-063EBD25BC07}" srcOrd="2" destOrd="0" parTransId="{C884B6E2-69B8-4DDB-BE1C-15CB9C48740F}" sibTransId="{D2D5A971-E533-417E-813B-A619E5C6B4E3}"/>
    <dgm:cxn modelId="{B5CAE65B-B32A-4B90-89A1-88BA172219EF}" srcId="{01528704-3DBE-46B6-8E96-54759CCDD400}" destId="{C1761CEF-37F2-4018-A856-00F39AB7E84B}" srcOrd="0" destOrd="0" parTransId="{9B8040CD-2201-4529-ABD1-B99EAD630069}" sibTransId="{C1C107C2-C06E-4C9C-A468-08DE8263CEC0}"/>
    <dgm:cxn modelId="{316D515D-2195-4E72-A00F-78FDE928747D}" type="presOf" srcId="{A82CFCDE-3855-4440-893E-8D1151B7A90E}" destId="{5F3BF826-C38A-427A-A2D8-F2ECFBD81D25}" srcOrd="0" destOrd="0" presId="urn:microsoft.com/office/officeart/2018/2/layout/IconCircleList"/>
    <dgm:cxn modelId="{730F3C61-0960-4384-A1D0-783D90CDE01A}" type="presOf" srcId="{A9D37209-C4D1-40D5-9EBD-703E5D43ED27}" destId="{BB504BD5-25CF-4D2C-9508-F1B7ADEA3A2B}" srcOrd="0" destOrd="0" presId="urn:microsoft.com/office/officeart/2018/2/layout/IconCircleList"/>
    <dgm:cxn modelId="{B38B8464-9A40-445E-9EC7-E0CFE90A00DF}" srcId="{01528704-3DBE-46B6-8E96-54759CCDD400}" destId="{A82CFCDE-3855-4440-893E-8D1151B7A90E}" srcOrd="1" destOrd="0" parTransId="{80AA801B-8A9A-45F4-B3BC-E7FDFDAF269B}" sibTransId="{2BB9786B-DAB1-4C97-95F7-7EDAE30B84E5}"/>
    <dgm:cxn modelId="{4C944E91-6837-48FB-8863-CB2C301C5D85}" type="presOf" srcId="{C1C107C2-C06E-4C9C-A468-08DE8263CEC0}" destId="{95BD2A04-4565-4272-A578-1A30CBD235A5}" srcOrd="0" destOrd="0" presId="urn:microsoft.com/office/officeart/2018/2/layout/IconCircleList"/>
    <dgm:cxn modelId="{95718893-D141-4F57-AFB6-AD8D284FF594}" type="presOf" srcId="{3662AD29-3D1B-470B-8F5D-063EBD25BC07}" destId="{361CE18F-A03C-450B-ADCD-EA7FD1EBE6C0}" srcOrd="0" destOrd="0" presId="urn:microsoft.com/office/officeart/2018/2/layout/IconCircleList"/>
    <dgm:cxn modelId="{5ED4D89B-2661-46DF-A17E-901E831A8A04}" srcId="{01528704-3DBE-46B6-8E96-54759CCDD400}" destId="{A9D37209-C4D1-40D5-9EBD-703E5D43ED27}" srcOrd="3" destOrd="0" parTransId="{96798941-17A1-4922-9E3C-C184C6536FB0}" sibTransId="{A4279D5D-093E-4E30-B065-B2B16FBFEBED}"/>
    <dgm:cxn modelId="{BED270B9-1FD2-4769-8594-63A6DAE3941A}" type="presOf" srcId="{01528704-3DBE-46B6-8E96-54759CCDD400}" destId="{C6327D4B-3A10-445B-8354-2B3C1EB546AE}" srcOrd="0" destOrd="0" presId="urn:microsoft.com/office/officeart/2018/2/layout/IconCircleList"/>
    <dgm:cxn modelId="{76F1A2B9-F21B-4EDE-9804-CF009320E1F2}" srcId="{01528704-3DBE-46B6-8E96-54759CCDD400}" destId="{DD03667C-AA5A-4823-B29A-CA53E47A2B1F}" srcOrd="4" destOrd="0" parTransId="{EC8DE51A-A248-4DD7-9563-7D7A1A06B8EA}" sibTransId="{20B40DDA-2BAC-40DD-9783-252861C8053B}"/>
    <dgm:cxn modelId="{B6B6C8FB-D069-4F32-8069-C998137F4B4A}" type="presOf" srcId="{D2D5A971-E533-417E-813B-A619E5C6B4E3}" destId="{0D11CA50-A473-4A55-9662-1C17DD79E85D}" srcOrd="0" destOrd="0" presId="urn:microsoft.com/office/officeart/2018/2/layout/IconCircleList"/>
    <dgm:cxn modelId="{3C1C54D2-42C0-4E1F-ABF5-4E9AADB9AD77}" type="presParOf" srcId="{C6327D4B-3A10-445B-8354-2B3C1EB546AE}" destId="{CA7D44C8-A250-4B29-A6BE-6804474BE8AC}" srcOrd="0" destOrd="0" presId="urn:microsoft.com/office/officeart/2018/2/layout/IconCircleList"/>
    <dgm:cxn modelId="{868B6C18-FF5C-4646-944E-8E2BACB878A2}" type="presParOf" srcId="{CA7D44C8-A250-4B29-A6BE-6804474BE8AC}" destId="{34082F55-8D76-48B9-95A8-E051A15CD19C}" srcOrd="0" destOrd="0" presId="urn:microsoft.com/office/officeart/2018/2/layout/IconCircleList"/>
    <dgm:cxn modelId="{9EB33280-DADA-4C6A-A338-3AEA227A5FF4}" type="presParOf" srcId="{34082F55-8D76-48B9-95A8-E051A15CD19C}" destId="{DE8B711A-B813-4345-BBCC-3ADB697CBA37}" srcOrd="0" destOrd="0" presId="urn:microsoft.com/office/officeart/2018/2/layout/IconCircleList"/>
    <dgm:cxn modelId="{888610AD-6253-47A5-B893-EEE06596D795}" type="presParOf" srcId="{34082F55-8D76-48B9-95A8-E051A15CD19C}" destId="{AF91CF5E-0DAA-4C3D-8A7A-071EB603EE0C}" srcOrd="1" destOrd="0" presId="urn:microsoft.com/office/officeart/2018/2/layout/IconCircleList"/>
    <dgm:cxn modelId="{60DEC070-8A8B-40AD-B33A-824A9757B5E7}" type="presParOf" srcId="{34082F55-8D76-48B9-95A8-E051A15CD19C}" destId="{63147AE8-F536-4CC3-9B1F-C98E3E3C55EB}" srcOrd="2" destOrd="0" presId="urn:microsoft.com/office/officeart/2018/2/layout/IconCircleList"/>
    <dgm:cxn modelId="{C749969D-5F3D-4236-A38D-D1595E9D92F6}" type="presParOf" srcId="{34082F55-8D76-48B9-95A8-E051A15CD19C}" destId="{B25CA6CE-D851-4312-A1C5-2275AA65589E}" srcOrd="3" destOrd="0" presId="urn:microsoft.com/office/officeart/2018/2/layout/IconCircleList"/>
    <dgm:cxn modelId="{37FDCC19-9A95-4718-80EE-D0EA5F755C7E}" type="presParOf" srcId="{CA7D44C8-A250-4B29-A6BE-6804474BE8AC}" destId="{95BD2A04-4565-4272-A578-1A30CBD235A5}" srcOrd="1" destOrd="0" presId="urn:microsoft.com/office/officeart/2018/2/layout/IconCircleList"/>
    <dgm:cxn modelId="{DB77567E-7B22-4317-81E8-08B2474073CF}" type="presParOf" srcId="{CA7D44C8-A250-4B29-A6BE-6804474BE8AC}" destId="{D9DF9F94-4782-419B-A5D3-EF90EBF9EB09}" srcOrd="2" destOrd="0" presId="urn:microsoft.com/office/officeart/2018/2/layout/IconCircleList"/>
    <dgm:cxn modelId="{C4BB80BB-0CE8-4CEC-935E-FE3D8809BD93}" type="presParOf" srcId="{D9DF9F94-4782-419B-A5D3-EF90EBF9EB09}" destId="{17443BAF-F14E-44F7-AC70-10CEA8160A6D}" srcOrd="0" destOrd="0" presId="urn:microsoft.com/office/officeart/2018/2/layout/IconCircleList"/>
    <dgm:cxn modelId="{2E4EAAF8-E436-43FC-B501-6BD40AFD9C34}" type="presParOf" srcId="{D9DF9F94-4782-419B-A5D3-EF90EBF9EB09}" destId="{F83C51FC-0ACF-4431-93B8-E8D5E7B539B1}" srcOrd="1" destOrd="0" presId="urn:microsoft.com/office/officeart/2018/2/layout/IconCircleList"/>
    <dgm:cxn modelId="{0BC55DF6-6703-4418-A72D-6C282D0AFB4B}" type="presParOf" srcId="{D9DF9F94-4782-419B-A5D3-EF90EBF9EB09}" destId="{B8F985C2-60CD-4354-8BAC-F801AC4E914A}" srcOrd="2" destOrd="0" presId="urn:microsoft.com/office/officeart/2018/2/layout/IconCircleList"/>
    <dgm:cxn modelId="{F2AB3A52-1458-4136-A4AB-405A4A30275B}" type="presParOf" srcId="{D9DF9F94-4782-419B-A5D3-EF90EBF9EB09}" destId="{5F3BF826-C38A-427A-A2D8-F2ECFBD81D25}" srcOrd="3" destOrd="0" presId="urn:microsoft.com/office/officeart/2018/2/layout/IconCircleList"/>
    <dgm:cxn modelId="{04F66FCB-75D6-4BA0-A657-C326136516DC}" type="presParOf" srcId="{CA7D44C8-A250-4B29-A6BE-6804474BE8AC}" destId="{FCFC637F-28CC-4301-A00A-5A38A4E74C54}" srcOrd="3" destOrd="0" presId="urn:microsoft.com/office/officeart/2018/2/layout/IconCircleList"/>
    <dgm:cxn modelId="{F152084C-8EF5-4398-BDB9-A6AE2B9C13D3}" type="presParOf" srcId="{CA7D44C8-A250-4B29-A6BE-6804474BE8AC}" destId="{88FB3303-6AD5-4A80-89A0-2AFFBCAFFA4B}" srcOrd="4" destOrd="0" presId="urn:microsoft.com/office/officeart/2018/2/layout/IconCircleList"/>
    <dgm:cxn modelId="{E0B4A3C5-453E-4804-A01C-DF01EECC8D07}" type="presParOf" srcId="{88FB3303-6AD5-4A80-89A0-2AFFBCAFFA4B}" destId="{C8470E66-FF20-47F1-8C68-1FE0AB5EBC36}" srcOrd="0" destOrd="0" presId="urn:microsoft.com/office/officeart/2018/2/layout/IconCircleList"/>
    <dgm:cxn modelId="{858F6A2A-147F-417C-B800-201C47891E86}" type="presParOf" srcId="{88FB3303-6AD5-4A80-89A0-2AFFBCAFFA4B}" destId="{CF3149B9-BCDC-475E-A161-A3BFCFC40009}" srcOrd="1" destOrd="0" presId="urn:microsoft.com/office/officeart/2018/2/layout/IconCircleList"/>
    <dgm:cxn modelId="{8FCE3981-9CE2-4B43-BDD3-2388D438621D}" type="presParOf" srcId="{88FB3303-6AD5-4A80-89A0-2AFFBCAFFA4B}" destId="{29A902A7-DC30-454F-8876-303E52FC8954}" srcOrd="2" destOrd="0" presId="urn:microsoft.com/office/officeart/2018/2/layout/IconCircleList"/>
    <dgm:cxn modelId="{89065388-BC02-4A86-90F9-562BC9EF6328}" type="presParOf" srcId="{88FB3303-6AD5-4A80-89A0-2AFFBCAFFA4B}" destId="{361CE18F-A03C-450B-ADCD-EA7FD1EBE6C0}" srcOrd="3" destOrd="0" presId="urn:microsoft.com/office/officeart/2018/2/layout/IconCircleList"/>
    <dgm:cxn modelId="{7F40E840-2F2D-4EB6-BDB6-F9B7542D4041}" type="presParOf" srcId="{CA7D44C8-A250-4B29-A6BE-6804474BE8AC}" destId="{0D11CA50-A473-4A55-9662-1C17DD79E85D}" srcOrd="5" destOrd="0" presId="urn:microsoft.com/office/officeart/2018/2/layout/IconCircleList"/>
    <dgm:cxn modelId="{01990F0E-19D8-4319-A95B-1A7D596653DB}" type="presParOf" srcId="{CA7D44C8-A250-4B29-A6BE-6804474BE8AC}" destId="{0065861A-BFF7-4A4C-AEB4-E149AA93BA89}" srcOrd="6" destOrd="0" presId="urn:microsoft.com/office/officeart/2018/2/layout/IconCircleList"/>
    <dgm:cxn modelId="{1867C107-A32B-4E39-B3FC-520F2CB1E053}" type="presParOf" srcId="{0065861A-BFF7-4A4C-AEB4-E149AA93BA89}" destId="{254ABDCD-42CE-4296-9CAE-AD5291BA3180}" srcOrd="0" destOrd="0" presId="urn:microsoft.com/office/officeart/2018/2/layout/IconCircleList"/>
    <dgm:cxn modelId="{66C8C15C-BCF4-4AC3-AF8D-D3306975BE47}" type="presParOf" srcId="{0065861A-BFF7-4A4C-AEB4-E149AA93BA89}" destId="{0E139B96-ABE4-47C4-992C-2F82D7520B59}" srcOrd="1" destOrd="0" presId="urn:microsoft.com/office/officeart/2018/2/layout/IconCircleList"/>
    <dgm:cxn modelId="{6D628BF3-A7F5-4752-A0F2-59718934A372}" type="presParOf" srcId="{0065861A-BFF7-4A4C-AEB4-E149AA93BA89}" destId="{9C00E67C-2309-436C-AD79-B938660069B1}" srcOrd="2" destOrd="0" presId="urn:microsoft.com/office/officeart/2018/2/layout/IconCircleList"/>
    <dgm:cxn modelId="{DA8C1253-E2ED-4A4B-A48E-4ED09AC5440B}" type="presParOf" srcId="{0065861A-BFF7-4A4C-AEB4-E149AA93BA89}" destId="{BB504BD5-25CF-4D2C-9508-F1B7ADEA3A2B}" srcOrd="3" destOrd="0" presId="urn:microsoft.com/office/officeart/2018/2/layout/IconCircleList"/>
    <dgm:cxn modelId="{BD97F423-F5A2-4E64-A26F-7A658CBF07A9}" type="presParOf" srcId="{CA7D44C8-A250-4B29-A6BE-6804474BE8AC}" destId="{49F22A2B-C722-4D22-979E-D765CC177DB0}" srcOrd="7" destOrd="0" presId="urn:microsoft.com/office/officeart/2018/2/layout/IconCircleList"/>
    <dgm:cxn modelId="{816D931A-ACB2-48D8-9580-E72215956881}" type="presParOf" srcId="{CA7D44C8-A250-4B29-A6BE-6804474BE8AC}" destId="{E50DD281-FFE1-4FE1-ABB8-19572F3666EC}" srcOrd="8" destOrd="0" presId="urn:microsoft.com/office/officeart/2018/2/layout/IconCircleList"/>
    <dgm:cxn modelId="{E07E6D86-6502-442D-B206-BD26F9E55042}" type="presParOf" srcId="{E50DD281-FFE1-4FE1-ABB8-19572F3666EC}" destId="{1E3AA8DA-2CB4-4C20-8284-96DD98B8DC94}" srcOrd="0" destOrd="0" presId="urn:microsoft.com/office/officeart/2018/2/layout/IconCircleList"/>
    <dgm:cxn modelId="{B9096FF6-2BDA-4847-AF9E-BF7696B0E8C3}" type="presParOf" srcId="{E50DD281-FFE1-4FE1-ABB8-19572F3666EC}" destId="{4C66C31D-58E0-4C9C-8815-77A1AC9FB78A}" srcOrd="1" destOrd="0" presId="urn:microsoft.com/office/officeart/2018/2/layout/IconCircleList"/>
    <dgm:cxn modelId="{1D2AED6A-052E-4032-9013-35454C62B734}" type="presParOf" srcId="{E50DD281-FFE1-4FE1-ABB8-19572F3666EC}" destId="{18F9F475-2F28-4771-9997-AD9D89DC70F5}" srcOrd="2" destOrd="0" presId="urn:microsoft.com/office/officeart/2018/2/layout/IconCircleList"/>
    <dgm:cxn modelId="{F25F5E32-D417-427B-882F-72681A2F372D}" type="presParOf" srcId="{E50DD281-FFE1-4FE1-ABB8-19572F3666EC}" destId="{143228A9-3637-4C1B-A2EB-5E1E1ADBB74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67D327-A956-4D29-8C0C-147EBAD710B0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47370E6-05E6-4F88-BB66-34BB29FF3751}">
      <dgm:prSet custT="1"/>
      <dgm:spPr/>
      <dgm:t>
        <a:bodyPr/>
        <a:lstStyle/>
        <a:p>
          <a:r>
            <a:rPr lang="en-US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Acme's business issues may be solved by enhanced corporate communication, higher-level planning, and management changes.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3643EA-CB6B-477C-B8D9-BD5F870FB2D8}" type="parTrans" cxnId="{C1C54AFE-AF25-456C-91BF-DD4BA41593EA}">
      <dgm:prSet/>
      <dgm:spPr/>
      <dgm:t>
        <a:bodyPr/>
        <a:lstStyle/>
        <a:p>
          <a:endParaRPr lang="en-US"/>
        </a:p>
      </dgm:t>
    </dgm:pt>
    <dgm:pt modelId="{139B1155-F0A7-4BBE-8701-98866BB67159}" type="sibTrans" cxnId="{C1C54AFE-AF25-456C-91BF-DD4BA41593EA}">
      <dgm:prSet phldrT="01"/>
      <dgm:spPr/>
      <dgm:t>
        <a:bodyPr/>
        <a:lstStyle/>
        <a:p>
          <a:endParaRPr lang="en-US"/>
        </a:p>
      </dgm:t>
    </dgm:pt>
    <dgm:pt modelId="{BD788565-8F34-47D7-B729-4102A2E0801E}">
      <dgm:prSet custT="1"/>
      <dgm:spPr/>
      <dgm:t>
        <a:bodyPr/>
        <a:lstStyle/>
        <a:p>
          <a:r>
            <a:rPr lang="en-US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Implementing the plan of action will result in a 20% cost savings, a two-day turnaround time for manufacturing, 100% WiMAX adoption, and decreased project costs.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D4B760-87DB-4A04-A2EB-971E8A08201E}" type="parTrans" cxnId="{CBD4CD2C-9E9D-4065-B0AB-BE7977C54DB1}">
      <dgm:prSet/>
      <dgm:spPr/>
      <dgm:t>
        <a:bodyPr/>
        <a:lstStyle/>
        <a:p>
          <a:endParaRPr lang="en-US"/>
        </a:p>
      </dgm:t>
    </dgm:pt>
    <dgm:pt modelId="{9BE9246E-33F8-4CDD-BCA3-BA053A8A0148}" type="sibTrans" cxnId="{CBD4CD2C-9E9D-4065-B0AB-BE7977C54DB1}">
      <dgm:prSet phldrT="02"/>
      <dgm:spPr/>
      <dgm:t>
        <a:bodyPr/>
        <a:lstStyle/>
        <a:p>
          <a:endParaRPr lang="en-US"/>
        </a:p>
      </dgm:t>
    </dgm:pt>
    <dgm:pt modelId="{FED12132-6088-4458-AF2F-63253A30757A}">
      <dgm:prSet custT="1"/>
      <dgm:spPr/>
      <dgm:t>
        <a:bodyPr/>
        <a:lstStyle/>
        <a:p>
          <a:r>
            <a:rPr lang="en-US" sz="21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3. </a:t>
          </a:r>
          <a:r>
            <a:rPr lang="en-US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These modifications will assist Acme in overcoming hurdles such as a lack of project management, product definition issues, and team issues.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0C276E-3F67-4DDA-AFD0-CB99C3CA16BC}" type="parTrans" cxnId="{E1F63924-41DA-424C-9506-903CD2574CEB}">
      <dgm:prSet/>
      <dgm:spPr/>
      <dgm:t>
        <a:bodyPr/>
        <a:lstStyle/>
        <a:p>
          <a:endParaRPr lang="en-US"/>
        </a:p>
      </dgm:t>
    </dgm:pt>
    <dgm:pt modelId="{4BDF4CF7-8F7B-4921-858E-8531D313694E}" type="sibTrans" cxnId="{E1F63924-41DA-424C-9506-903CD2574CEB}">
      <dgm:prSet phldrT="03"/>
      <dgm:spPr/>
      <dgm:t>
        <a:bodyPr/>
        <a:lstStyle/>
        <a:p>
          <a:endParaRPr lang="en-US"/>
        </a:p>
      </dgm:t>
    </dgm:pt>
    <dgm:pt modelId="{E53A04AF-F357-47FC-A56E-17E1AF7F5703}">
      <dgm:prSet custT="1"/>
      <dgm:spPr/>
      <dgm:t>
        <a:bodyPr/>
        <a:lstStyle/>
        <a:p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4. By employing these solutions, Acme may expect higher efficiency, production, and customer satisfaction.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5CDDBB-FF05-4A0B-A617-4FD3ECC674FF}" type="parTrans" cxnId="{38F8150A-2F3F-4C84-801F-5B42947BD7AC}">
      <dgm:prSet/>
      <dgm:spPr/>
      <dgm:t>
        <a:bodyPr/>
        <a:lstStyle/>
        <a:p>
          <a:endParaRPr lang="en-US"/>
        </a:p>
      </dgm:t>
    </dgm:pt>
    <dgm:pt modelId="{80B2B472-05D1-4E33-AF19-8351857D4418}" type="sibTrans" cxnId="{38F8150A-2F3F-4C84-801F-5B42947BD7AC}">
      <dgm:prSet phldrT="04"/>
      <dgm:spPr/>
      <dgm:t>
        <a:bodyPr/>
        <a:lstStyle/>
        <a:p>
          <a:endParaRPr lang="en-US"/>
        </a:p>
      </dgm:t>
    </dgm:pt>
    <dgm:pt modelId="{B388891C-ECF4-4CFD-A481-13D060F02646}">
      <dgm:prSet custT="1"/>
      <dgm:spPr/>
      <dgm:t>
        <a:bodyPr/>
        <a:lstStyle/>
        <a:p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5. Acme will be better positioned to compete in the market and accomplish its business objectives if these critical areas are addressed.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636F98-5CA4-469F-BE9F-621666E86FB1}" type="parTrans" cxnId="{07860DE6-C8A1-4ABF-B7BF-5628B93F9DE3}">
      <dgm:prSet/>
      <dgm:spPr/>
      <dgm:t>
        <a:bodyPr/>
        <a:lstStyle/>
        <a:p>
          <a:endParaRPr lang="en-US"/>
        </a:p>
      </dgm:t>
    </dgm:pt>
    <dgm:pt modelId="{0B2FB9C9-141A-49DE-985B-A6737E44E9F1}" type="sibTrans" cxnId="{07860DE6-C8A1-4ABF-B7BF-5628B93F9DE3}">
      <dgm:prSet phldrT="05"/>
      <dgm:spPr/>
      <dgm:t>
        <a:bodyPr/>
        <a:lstStyle/>
        <a:p>
          <a:endParaRPr lang="en-US"/>
        </a:p>
      </dgm:t>
    </dgm:pt>
    <dgm:pt modelId="{54194317-FD00-42F7-AD77-214EEB52A267}" type="pres">
      <dgm:prSet presAssocID="{6067D327-A956-4D29-8C0C-147EBAD710B0}" presName="vert0" presStyleCnt="0">
        <dgm:presLayoutVars>
          <dgm:dir/>
          <dgm:animOne val="branch"/>
          <dgm:animLvl val="lvl"/>
        </dgm:presLayoutVars>
      </dgm:prSet>
      <dgm:spPr/>
    </dgm:pt>
    <dgm:pt modelId="{5CCA2019-4822-4D00-9E88-6B57BB8CF80C}" type="pres">
      <dgm:prSet presAssocID="{847370E6-05E6-4F88-BB66-34BB29FF3751}" presName="thickLine" presStyleLbl="alignNode1" presStyleIdx="0" presStyleCnt="5"/>
      <dgm:spPr/>
    </dgm:pt>
    <dgm:pt modelId="{BB20452C-ED14-4A80-9D7F-3C2982758259}" type="pres">
      <dgm:prSet presAssocID="{847370E6-05E6-4F88-BB66-34BB29FF3751}" presName="horz1" presStyleCnt="0"/>
      <dgm:spPr/>
    </dgm:pt>
    <dgm:pt modelId="{C88F89B6-31AD-4259-96A0-BB69C9E1677A}" type="pres">
      <dgm:prSet presAssocID="{847370E6-05E6-4F88-BB66-34BB29FF3751}" presName="tx1" presStyleLbl="revTx" presStyleIdx="0" presStyleCnt="5"/>
      <dgm:spPr/>
    </dgm:pt>
    <dgm:pt modelId="{A5D1960C-7FDC-4E44-B998-8084FF4289CB}" type="pres">
      <dgm:prSet presAssocID="{847370E6-05E6-4F88-BB66-34BB29FF3751}" presName="vert1" presStyleCnt="0"/>
      <dgm:spPr/>
    </dgm:pt>
    <dgm:pt modelId="{7F5DBEF6-A0B5-4BD8-8ACD-15E2CA956360}" type="pres">
      <dgm:prSet presAssocID="{BD788565-8F34-47D7-B729-4102A2E0801E}" presName="thickLine" presStyleLbl="alignNode1" presStyleIdx="1" presStyleCnt="5"/>
      <dgm:spPr/>
    </dgm:pt>
    <dgm:pt modelId="{D7E3FE81-D63C-4753-ADC1-24A7912BB67A}" type="pres">
      <dgm:prSet presAssocID="{BD788565-8F34-47D7-B729-4102A2E0801E}" presName="horz1" presStyleCnt="0"/>
      <dgm:spPr/>
    </dgm:pt>
    <dgm:pt modelId="{721846E1-DB49-4A5E-8DAA-BEBE7BE82EAF}" type="pres">
      <dgm:prSet presAssocID="{BD788565-8F34-47D7-B729-4102A2E0801E}" presName="tx1" presStyleLbl="revTx" presStyleIdx="1" presStyleCnt="5"/>
      <dgm:spPr/>
    </dgm:pt>
    <dgm:pt modelId="{7CCC646B-219B-4524-8C71-7F307E0FB30C}" type="pres">
      <dgm:prSet presAssocID="{BD788565-8F34-47D7-B729-4102A2E0801E}" presName="vert1" presStyleCnt="0"/>
      <dgm:spPr/>
    </dgm:pt>
    <dgm:pt modelId="{D4D4AA7D-9D38-42CC-BE18-EDCE9F88A593}" type="pres">
      <dgm:prSet presAssocID="{FED12132-6088-4458-AF2F-63253A30757A}" presName="thickLine" presStyleLbl="alignNode1" presStyleIdx="2" presStyleCnt="5"/>
      <dgm:spPr/>
    </dgm:pt>
    <dgm:pt modelId="{FEC12D5E-F241-4DFE-AE56-A323355705FD}" type="pres">
      <dgm:prSet presAssocID="{FED12132-6088-4458-AF2F-63253A30757A}" presName="horz1" presStyleCnt="0"/>
      <dgm:spPr/>
    </dgm:pt>
    <dgm:pt modelId="{C5F282EB-CF2F-42FC-8AD4-32E639A8C469}" type="pres">
      <dgm:prSet presAssocID="{FED12132-6088-4458-AF2F-63253A30757A}" presName="tx1" presStyleLbl="revTx" presStyleIdx="2" presStyleCnt="5"/>
      <dgm:spPr/>
    </dgm:pt>
    <dgm:pt modelId="{3C36FA10-33AD-48A2-BBFF-9DFDF40CB04A}" type="pres">
      <dgm:prSet presAssocID="{FED12132-6088-4458-AF2F-63253A30757A}" presName="vert1" presStyleCnt="0"/>
      <dgm:spPr/>
    </dgm:pt>
    <dgm:pt modelId="{4F7E65FE-B7B7-4BB9-9963-B5634F158A46}" type="pres">
      <dgm:prSet presAssocID="{E53A04AF-F357-47FC-A56E-17E1AF7F5703}" presName="thickLine" presStyleLbl="alignNode1" presStyleIdx="3" presStyleCnt="5"/>
      <dgm:spPr/>
    </dgm:pt>
    <dgm:pt modelId="{7ECE991B-70C3-4BD2-A78B-07814B0BA0BB}" type="pres">
      <dgm:prSet presAssocID="{E53A04AF-F357-47FC-A56E-17E1AF7F5703}" presName="horz1" presStyleCnt="0"/>
      <dgm:spPr/>
    </dgm:pt>
    <dgm:pt modelId="{1FD0FE0F-6EEC-41A5-B674-88888D1BD0EC}" type="pres">
      <dgm:prSet presAssocID="{E53A04AF-F357-47FC-A56E-17E1AF7F5703}" presName="tx1" presStyleLbl="revTx" presStyleIdx="3" presStyleCnt="5"/>
      <dgm:spPr/>
    </dgm:pt>
    <dgm:pt modelId="{1FE98FE4-1E17-4129-ADF4-C917DE7A1224}" type="pres">
      <dgm:prSet presAssocID="{E53A04AF-F357-47FC-A56E-17E1AF7F5703}" presName="vert1" presStyleCnt="0"/>
      <dgm:spPr/>
    </dgm:pt>
    <dgm:pt modelId="{CA2C4287-1BF9-4C97-9011-1C8D4CD40D96}" type="pres">
      <dgm:prSet presAssocID="{B388891C-ECF4-4CFD-A481-13D060F02646}" presName="thickLine" presStyleLbl="alignNode1" presStyleIdx="4" presStyleCnt="5"/>
      <dgm:spPr/>
    </dgm:pt>
    <dgm:pt modelId="{88937691-4B29-4B0F-A49E-BDB63AF50F10}" type="pres">
      <dgm:prSet presAssocID="{B388891C-ECF4-4CFD-A481-13D060F02646}" presName="horz1" presStyleCnt="0"/>
      <dgm:spPr/>
    </dgm:pt>
    <dgm:pt modelId="{5E623A16-7BB8-459E-850C-2B6BA1A78B53}" type="pres">
      <dgm:prSet presAssocID="{B388891C-ECF4-4CFD-A481-13D060F02646}" presName="tx1" presStyleLbl="revTx" presStyleIdx="4" presStyleCnt="5"/>
      <dgm:spPr/>
    </dgm:pt>
    <dgm:pt modelId="{E2DB87ED-EB31-42EC-91ED-C206B246972E}" type="pres">
      <dgm:prSet presAssocID="{B388891C-ECF4-4CFD-A481-13D060F02646}" presName="vert1" presStyleCnt="0"/>
      <dgm:spPr/>
    </dgm:pt>
  </dgm:ptLst>
  <dgm:cxnLst>
    <dgm:cxn modelId="{38F8150A-2F3F-4C84-801F-5B42947BD7AC}" srcId="{6067D327-A956-4D29-8C0C-147EBAD710B0}" destId="{E53A04AF-F357-47FC-A56E-17E1AF7F5703}" srcOrd="3" destOrd="0" parTransId="{2F5CDDBB-FF05-4A0B-A617-4FD3ECC674FF}" sibTransId="{80B2B472-05D1-4E33-AF19-8351857D4418}"/>
    <dgm:cxn modelId="{25922324-D484-4C7D-95F6-8610939ED181}" type="presOf" srcId="{B388891C-ECF4-4CFD-A481-13D060F02646}" destId="{5E623A16-7BB8-459E-850C-2B6BA1A78B53}" srcOrd="0" destOrd="0" presId="urn:microsoft.com/office/officeart/2008/layout/LinedList"/>
    <dgm:cxn modelId="{E1F63924-41DA-424C-9506-903CD2574CEB}" srcId="{6067D327-A956-4D29-8C0C-147EBAD710B0}" destId="{FED12132-6088-4458-AF2F-63253A30757A}" srcOrd="2" destOrd="0" parTransId="{BF0C276E-3F67-4DDA-AFD0-CB99C3CA16BC}" sibTransId="{4BDF4CF7-8F7B-4921-858E-8531D313694E}"/>
    <dgm:cxn modelId="{CBD4CD2C-9E9D-4065-B0AB-BE7977C54DB1}" srcId="{6067D327-A956-4D29-8C0C-147EBAD710B0}" destId="{BD788565-8F34-47D7-B729-4102A2E0801E}" srcOrd="1" destOrd="0" parTransId="{DED4B760-87DB-4A04-A2EB-971E8A08201E}" sibTransId="{9BE9246E-33F8-4CDD-BCA3-BA053A8A0148}"/>
    <dgm:cxn modelId="{2C28F73E-5EE1-4BB3-A1E6-6535B51FF67C}" type="presOf" srcId="{E53A04AF-F357-47FC-A56E-17E1AF7F5703}" destId="{1FD0FE0F-6EEC-41A5-B674-88888D1BD0EC}" srcOrd="0" destOrd="0" presId="urn:microsoft.com/office/officeart/2008/layout/LinedList"/>
    <dgm:cxn modelId="{D08E7D5D-C744-45D9-A81B-FD2F24AFE57D}" type="presOf" srcId="{847370E6-05E6-4F88-BB66-34BB29FF3751}" destId="{C88F89B6-31AD-4259-96A0-BB69C9E1677A}" srcOrd="0" destOrd="0" presId="urn:microsoft.com/office/officeart/2008/layout/LinedList"/>
    <dgm:cxn modelId="{705BDCC8-A56D-486F-94A4-5894803720D4}" type="presOf" srcId="{6067D327-A956-4D29-8C0C-147EBAD710B0}" destId="{54194317-FD00-42F7-AD77-214EEB52A267}" srcOrd="0" destOrd="0" presId="urn:microsoft.com/office/officeart/2008/layout/LinedList"/>
    <dgm:cxn modelId="{33878FD2-5E63-4E01-BB11-324D9FB00189}" type="presOf" srcId="{FED12132-6088-4458-AF2F-63253A30757A}" destId="{C5F282EB-CF2F-42FC-8AD4-32E639A8C469}" srcOrd="0" destOrd="0" presId="urn:microsoft.com/office/officeart/2008/layout/LinedList"/>
    <dgm:cxn modelId="{07860DE6-C8A1-4ABF-B7BF-5628B93F9DE3}" srcId="{6067D327-A956-4D29-8C0C-147EBAD710B0}" destId="{B388891C-ECF4-4CFD-A481-13D060F02646}" srcOrd="4" destOrd="0" parTransId="{44636F98-5CA4-469F-BE9F-621666E86FB1}" sibTransId="{0B2FB9C9-141A-49DE-985B-A6737E44E9F1}"/>
    <dgm:cxn modelId="{AC2A25EA-FB6E-4054-AAB7-A14216961090}" type="presOf" srcId="{BD788565-8F34-47D7-B729-4102A2E0801E}" destId="{721846E1-DB49-4A5E-8DAA-BEBE7BE82EAF}" srcOrd="0" destOrd="0" presId="urn:microsoft.com/office/officeart/2008/layout/LinedList"/>
    <dgm:cxn modelId="{C1C54AFE-AF25-456C-91BF-DD4BA41593EA}" srcId="{6067D327-A956-4D29-8C0C-147EBAD710B0}" destId="{847370E6-05E6-4F88-BB66-34BB29FF3751}" srcOrd="0" destOrd="0" parTransId="{4B3643EA-CB6B-477C-B8D9-BD5F870FB2D8}" sibTransId="{139B1155-F0A7-4BBE-8701-98866BB67159}"/>
    <dgm:cxn modelId="{57952A72-F9A6-408F-8E9D-5CEAD0D2C149}" type="presParOf" srcId="{54194317-FD00-42F7-AD77-214EEB52A267}" destId="{5CCA2019-4822-4D00-9E88-6B57BB8CF80C}" srcOrd="0" destOrd="0" presId="urn:microsoft.com/office/officeart/2008/layout/LinedList"/>
    <dgm:cxn modelId="{BBEE1D40-71A0-447D-AC83-60AB97ED674B}" type="presParOf" srcId="{54194317-FD00-42F7-AD77-214EEB52A267}" destId="{BB20452C-ED14-4A80-9D7F-3C2982758259}" srcOrd="1" destOrd="0" presId="urn:microsoft.com/office/officeart/2008/layout/LinedList"/>
    <dgm:cxn modelId="{E037D71A-E616-404E-9DBB-081079715676}" type="presParOf" srcId="{BB20452C-ED14-4A80-9D7F-3C2982758259}" destId="{C88F89B6-31AD-4259-96A0-BB69C9E1677A}" srcOrd="0" destOrd="0" presId="urn:microsoft.com/office/officeart/2008/layout/LinedList"/>
    <dgm:cxn modelId="{683D6794-E6C2-4E4C-BC64-7909ED4CAEE2}" type="presParOf" srcId="{BB20452C-ED14-4A80-9D7F-3C2982758259}" destId="{A5D1960C-7FDC-4E44-B998-8084FF4289CB}" srcOrd="1" destOrd="0" presId="urn:microsoft.com/office/officeart/2008/layout/LinedList"/>
    <dgm:cxn modelId="{8A309812-412F-4152-8C30-9A765EA95992}" type="presParOf" srcId="{54194317-FD00-42F7-AD77-214EEB52A267}" destId="{7F5DBEF6-A0B5-4BD8-8ACD-15E2CA956360}" srcOrd="2" destOrd="0" presId="urn:microsoft.com/office/officeart/2008/layout/LinedList"/>
    <dgm:cxn modelId="{B784FF27-7D7B-4DDC-8A30-56B53863D599}" type="presParOf" srcId="{54194317-FD00-42F7-AD77-214EEB52A267}" destId="{D7E3FE81-D63C-4753-ADC1-24A7912BB67A}" srcOrd="3" destOrd="0" presId="urn:microsoft.com/office/officeart/2008/layout/LinedList"/>
    <dgm:cxn modelId="{375EB369-0F36-4A3E-8F08-32AFD966FC80}" type="presParOf" srcId="{D7E3FE81-D63C-4753-ADC1-24A7912BB67A}" destId="{721846E1-DB49-4A5E-8DAA-BEBE7BE82EAF}" srcOrd="0" destOrd="0" presId="urn:microsoft.com/office/officeart/2008/layout/LinedList"/>
    <dgm:cxn modelId="{7C593C0D-3E1E-4C7E-979D-1957F7EC864E}" type="presParOf" srcId="{D7E3FE81-D63C-4753-ADC1-24A7912BB67A}" destId="{7CCC646B-219B-4524-8C71-7F307E0FB30C}" srcOrd="1" destOrd="0" presId="urn:microsoft.com/office/officeart/2008/layout/LinedList"/>
    <dgm:cxn modelId="{EDE30F69-BD8F-4E6E-824A-7AAD7B035E82}" type="presParOf" srcId="{54194317-FD00-42F7-AD77-214EEB52A267}" destId="{D4D4AA7D-9D38-42CC-BE18-EDCE9F88A593}" srcOrd="4" destOrd="0" presId="urn:microsoft.com/office/officeart/2008/layout/LinedList"/>
    <dgm:cxn modelId="{27C85119-8D7F-47DF-9449-D3604D7D5208}" type="presParOf" srcId="{54194317-FD00-42F7-AD77-214EEB52A267}" destId="{FEC12D5E-F241-4DFE-AE56-A323355705FD}" srcOrd="5" destOrd="0" presId="urn:microsoft.com/office/officeart/2008/layout/LinedList"/>
    <dgm:cxn modelId="{3B43EDE3-8FCD-4AE1-979C-E5993F6B7FF1}" type="presParOf" srcId="{FEC12D5E-F241-4DFE-AE56-A323355705FD}" destId="{C5F282EB-CF2F-42FC-8AD4-32E639A8C469}" srcOrd="0" destOrd="0" presId="urn:microsoft.com/office/officeart/2008/layout/LinedList"/>
    <dgm:cxn modelId="{B5090E27-80CD-4BCC-B703-4CC9CA6E8733}" type="presParOf" srcId="{FEC12D5E-F241-4DFE-AE56-A323355705FD}" destId="{3C36FA10-33AD-48A2-BBFF-9DFDF40CB04A}" srcOrd="1" destOrd="0" presId="urn:microsoft.com/office/officeart/2008/layout/LinedList"/>
    <dgm:cxn modelId="{AEAE6F6E-5A33-41EA-9157-0E5056800A78}" type="presParOf" srcId="{54194317-FD00-42F7-AD77-214EEB52A267}" destId="{4F7E65FE-B7B7-4BB9-9963-B5634F158A46}" srcOrd="6" destOrd="0" presId="urn:microsoft.com/office/officeart/2008/layout/LinedList"/>
    <dgm:cxn modelId="{775A9686-C05F-43B1-8C3D-F4C3CE5FADDC}" type="presParOf" srcId="{54194317-FD00-42F7-AD77-214EEB52A267}" destId="{7ECE991B-70C3-4BD2-A78B-07814B0BA0BB}" srcOrd="7" destOrd="0" presId="urn:microsoft.com/office/officeart/2008/layout/LinedList"/>
    <dgm:cxn modelId="{2898710F-54A9-4FAC-9D16-D56CFC09DC57}" type="presParOf" srcId="{7ECE991B-70C3-4BD2-A78B-07814B0BA0BB}" destId="{1FD0FE0F-6EEC-41A5-B674-88888D1BD0EC}" srcOrd="0" destOrd="0" presId="urn:microsoft.com/office/officeart/2008/layout/LinedList"/>
    <dgm:cxn modelId="{130D4C39-E5E7-49DD-99B2-ACF7F20B3836}" type="presParOf" srcId="{7ECE991B-70C3-4BD2-A78B-07814B0BA0BB}" destId="{1FE98FE4-1E17-4129-ADF4-C917DE7A1224}" srcOrd="1" destOrd="0" presId="urn:microsoft.com/office/officeart/2008/layout/LinedList"/>
    <dgm:cxn modelId="{2BFE9A88-E7D9-44E5-B02E-6AB11E45F291}" type="presParOf" srcId="{54194317-FD00-42F7-AD77-214EEB52A267}" destId="{CA2C4287-1BF9-4C97-9011-1C8D4CD40D96}" srcOrd="8" destOrd="0" presId="urn:microsoft.com/office/officeart/2008/layout/LinedList"/>
    <dgm:cxn modelId="{E15FA73E-43AE-48D9-8A2C-E599502FFA6D}" type="presParOf" srcId="{54194317-FD00-42F7-AD77-214EEB52A267}" destId="{88937691-4B29-4B0F-A49E-BDB63AF50F10}" srcOrd="9" destOrd="0" presId="urn:microsoft.com/office/officeart/2008/layout/LinedList"/>
    <dgm:cxn modelId="{15765081-36D4-4B98-AD9F-F5DD414D80E7}" type="presParOf" srcId="{88937691-4B29-4B0F-A49E-BDB63AF50F10}" destId="{5E623A16-7BB8-459E-850C-2B6BA1A78B53}" srcOrd="0" destOrd="0" presId="urn:microsoft.com/office/officeart/2008/layout/LinedList"/>
    <dgm:cxn modelId="{ED1ABEB4-7357-4AF2-8094-F8527F809826}" type="presParOf" srcId="{88937691-4B29-4B0F-A49E-BDB63AF50F10}" destId="{E2DB87ED-EB31-42EC-91ED-C206B246972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F6974-E7B8-4D75-B3B3-DE0035223EA9}">
      <dsp:nvSpPr>
        <dsp:cNvPr id="0" name=""/>
        <dsp:cNvSpPr/>
      </dsp:nvSpPr>
      <dsp:spPr>
        <a:xfrm>
          <a:off x="0" y="42347"/>
          <a:ext cx="5641974" cy="5247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they do</a:t>
          </a:r>
        </a:p>
      </dsp:txBody>
      <dsp:txXfrm>
        <a:off x="25616" y="67963"/>
        <a:ext cx="5590742" cy="473513"/>
      </dsp:txXfrm>
    </dsp:sp>
    <dsp:sp modelId="{B2EAA4D8-C77D-4EEE-8756-2BE22830D2D3}">
      <dsp:nvSpPr>
        <dsp:cNvPr id="0" name=""/>
        <dsp:cNvSpPr/>
      </dsp:nvSpPr>
      <dsp:spPr>
        <a:xfrm>
          <a:off x="0" y="567092"/>
          <a:ext cx="5641974" cy="880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13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Designs, manufactures, and sells advanced medical imaging products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Products based on the DICOM standard</a:t>
          </a:r>
        </a:p>
      </dsp:txBody>
      <dsp:txXfrm>
        <a:off x="0" y="567092"/>
        <a:ext cx="5641974" cy="880785"/>
      </dsp:txXfrm>
    </dsp:sp>
    <dsp:sp modelId="{3899AE3F-58FC-4200-8637-D5F04C313FF3}">
      <dsp:nvSpPr>
        <dsp:cNvPr id="0" name=""/>
        <dsp:cNvSpPr/>
      </dsp:nvSpPr>
      <dsp:spPr>
        <a:xfrm>
          <a:off x="0" y="1447877"/>
          <a:ext cx="5641974" cy="524745"/>
        </a:xfrm>
        <a:prstGeom prst="roundRect">
          <a:avLst/>
        </a:prstGeom>
        <a:solidFill>
          <a:schemeClr val="accent5">
            <a:hueOff val="785595"/>
            <a:satOff val="-3757"/>
            <a:lumOff val="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Organization culture</a:t>
          </a:r>
        </a:p>
      </dsp:txBody>
      <dsp:txXfrm>
        <a:off x="25616" y="1473493"/>
        <a:ext cx="5590742" cy="473513"/>
      </dsp:txXfrm>
    </dsp:sp>
    <dsp:sp modelId="{943B3F25-ACBD-4612-A8CA-7A806FADFA6E}">
      <dsp:nvSpPr>
        <dsp:cNvPr id="0" name=""/>
        <dsp:cNvSpPr/>
      </dsp:nvSpPr>
      <dsp:spPr>
        <a:xfrm>
          <a:off x="0" y="1972622"/>
          <a:ext cx="5641974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13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"Tech-savvy" CEO and majority group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Competitive landscape</a:t>
          </a:r>
        </a:p>
      </dsp:txBody>
      <dsp:txXfrm>
        <a:off x="0" y="1972622"/>
        <a:ext cx="5641974" cy="618930"/>
      </dsp:txXfrm>
    </dsp:sp>
    <dsp:sp modelId="{41F2BE32-C049-42EE-87FA-32C3A718B56E}">
      <dsp:nvSpPr>
        <dsp:cNvPr id="0" name=""/>
        <dsp:cNvSpPr/>
      </dsp:nvSpPr>
      <dsp:spPr>
        <a:xfrm>
          <a:off x="0" y="2591552"/>
          <a:ext cx="5641974" cy="524745"/>
        </a:xfrm>
        <a:prstGeom prst="roundRect">
          <a:avLst/>
        </a:prstGeom>
        <a:solidFill>
          <a:schemeClr val="accent5">
            <a:hueOff val="1571189"/>
            <a:satOff val="-7513"/>
            <a:lumOff val="82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Major players: </a:t>
          </a:r>
        </a:p>
      </dsp:txBody>
      <dsp:txXfrm>
        <a:off x="25616" y="2617168"/>
        <a:ext cx="5590742" cy="473513"/>
      </dsp:txXfrm>
    </dsp:sp>
    <dsp:sp modelId="{CB972446-25F4-4AEF-8EFF-5930F02E5CF0}">
      <dsp:nvSpPr>
        <dsp:cNvPr id="0" name=""/>
        <dsp:cNvSpPr/>
      </dsp:nvSpPr>
      <dsp:spPr>
        <a:xfrm>
          <a:off x="0" y="3116297"/>
          <a:ext cx="5641974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13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GE, Siemens, Philips, Toshiba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Focus on innovation and new technologies</a:t>
          </a:r>
        </a:p>
      </dsp:txBody>
      <dsp:txXfrm>
        <a:off x="0" y="3116297"/>
        <a:ext cx="5641974" cy="618930"/>
      </dsp:txXfrm>
    </dsp:sp>
    <dsp:sp modelId="{B7F107A4-CF2C-488A-94F6-E95B62580954}">
      <dsp:nvSpPr>
        <dsp:cNvPr id="0" name=""/>
        <dsp:cNvSpPr/>
      </dsp:nvSpPr>
      <dsp:spPr>
        <a:xfrm>
          <a:off x="0" y="3735227"/>
          <a:ext cx="5641974" cy="524745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Next step</a:t>
          </a:r>
        </a:p>
      </dsp:txBody>
      <dsp:txXfrm>
        <a:off x="25616" y="3760843"/>
        <a:ext cx="5590742" cy="473513"/>
      </dsp:txXfrm>
    </dsp:sp>
    <dsp:sp modelId="{AC0FB16F-9E01-4B8B-A256-DCF97FF0E0A0}">
      <dsp:nvSpPr>
        <dsp:cNvPr id="0" name=""/>
        <dsp:cNvSpPr/>
      </dsp:nvSpPr>
      <dsp:spPr>
        <a:xfrm>
          <a:off x="0" y="4259972"/>
          <a:ext cx="5641974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133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Redesigning using WIMAX standard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Aim to outperform competitors</a:t>
          </a:r>
        </a:p>
      </dsp:txBody>
      <dsp:txXfrm>
        <a:off x="0" y="4259972"/>
        <a:ext cx="5641974" cy="618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12DB0-CD25-48B4-8B79-B55600AC8126}">
      <dsp:nvSpPr>
        <dsp:cNvPr id="0" name=""/>
        <dsp:cNvSpPr/>
      </dsp:nvSpPr>
      <dsp:spPr>
        <a:xfrm>
          <a:off x="2847" y="542881"/>
          <a:ext cx="2259201" cy="13555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1. </a:t>
          </a:r>
          <a:r>
            <a:rPr lang="en-US" sz="2300" kern="1200">
              <a:latin typeface="Times New Roman" panose="02020603050405020304" pitchFamily="18" charset="0"/>
              <a:cs typeface="Times New Roman" panose="02020603050405020304" pitchFamily="18" charset="0"/>
            </a:rPr>
            <a:t>Improper selection of choices</a:t>
          </a:r>
        </a:p>
      </dsp:txBody>
      <dsp:txXfrm>
        <a:off x="2847" y="542881"/>
        <a:ext cx="2259201" cy="1355520"/>
      </dsp:txXfrm>
    </dsp:sp>
    <dsp:sp modelId="{0DFF1282-3025-4843-826B-087C0A84934F}">
      <dsp:nvSpPr>
        <dsp:cNvPr id="0" name=""/>
        <dsp:cNvSpPr/>
      </dsp:nvSpPr>
      <dsp:spPr>
        <a:xfrm>
          <a:off x="2487969" y="542881"/>
          <a:ext cx="2259201" cy="13555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2. Under defined project phases</a:t>
          </a:r>
        </a:p>
      </dsp:txBody>
      <dsp:txXfrm>
        <a:off x="2487969" y="542881"/>
        <a:ext cx="2259201" cy="1355520"/>
      </dsp:txXfrm>
    </dsp:sp>
    <dsp:sp modelId="{71B02532-F450-4E45-AF54-8C915316FA31}">
      <dsp:nvSpPr>
        <dsp:cNvPr id="0" name=""/>
        <dsp:cNvSpPr/>
      </dsp:nvSpPr>
      <dsp:spPr>
        <a:xfrm>
          <a:off x="4973091" y="542881"/>
          <a:ext cx="2259201" cy="13555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3. Unclear goals and objectives</a:t>
          </a:r>
        </a:p>
      </dsp:txBody>
      <dsp:txXfrm>
        <a:off x="4973091" y="542881"/>
        <a:ext cx="2259201" cy="1355520"/>
      </dsp:txXfrm>
    </dsp:sp>
    <dsp:sp modelId="{C197CD15-39E5-44EC-85D5-96A4EC600E37}">
      <dsp:nvSpPr>
        <dsp:cNvPr id="0" name=""/>
        <dsp:cNvSpPr/>
      </dsp:nvSpPr>
      <dsp:spPr>
        <a:xfrm>
          <a:off x="7458212" y="542881"/>
          <a:ext cx="2259201" cy="135552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4. No definition of deadlines</a:t>
          </a:r>
        </a:p>
      </dsp:txBody>
      <dsp:txXfrm>
        <a:off x="7458212" y="542881"/>
        <a:ext cx="2259201" cy="1355520"/>
      </dsp:txXfrm>
    </dsp:sp>
    <dsp:sp modelId="{8A563DF2-6648-45B7-B6F4-4E3CA6C9EA73}">
      <dsp:nvSpPr>
        <dsp:cNvPr id="0" name=""/>
        <dsp:cNvSpPr/>
      </dsp:nvSpPr>
      <dsp:spPr>
        <a:xfrm>
          <a:off x="2847" y="2124322"/>
          <a:ext cx="2259201" cy="135552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5. Weak Monitoring and control</a:t>
          </a:r>
        </a:p>
      </dsp:txBody>
      <dsp:txXfrm>
        <a:off x="2847" y="2124322"/>
        <a:ext cx="2259201" cy="1355520"/>
      </dsp:txXfrm>
    </dsp:sp>
    <dsp:sp modelId="{B754A32F-46FF-4EBD-BDD6-B6B11D904159}">
      <dsp:nvSpPr>
        <dsp:cNvPr id="0" name=""/>
        <dsp:cNvSpPr/>
      </dsp:nvSpPr>
      <dsp:spPr>
        <a:xfrm>
          <a:off x="2487969" y="2124322"/>
          <a:ext cx="2259201" cy="13555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6. Ineffective communication and collaboration</a:t>
          </a:r>
        </a:p>
      </dsp:txBody>
      <dsp:txXfrm>
        <a:off x="2487969" y="2124322"/>
        <a:ext cx="2259201" cy="1355520"/>
      </dsp:txXfrm>
    </dsp:sp>
    <dsp:sp modelId="{4F8D730A-E7B6-41FD-8800-1ADAEDAF4335}">
      <dsp:nvSpPr>
        <dsp:cNvPr id="0" name=""/>
        <dsp:cNvSpPr/>
      </dsp:nvSpPr>
      <dsp:spPr>
        <a:xfrm>
          <a:off x="4973091" y="2124322"/>
          <a:ext cx="2259201" cy="13555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7. Requirements not specified</a:t>
          </a:r>
        </a:p>
      </dsp:txBody>
      <dsp:txXfrm>
        <a:off x="4973091" y="2124322"/>
        <a:ext cx="2259201" cy="1355520"/>
      </dsp:txXfrm>
    </dsp:sp>
    <dsp:sp modelId="{ECE711F4-1E01-4FE1-BB21-739633D6F924}">
      <dsp:nvSpPr>
        <dsp:cNvPr id="0" name=""/>
        <dsp:cNvSpPr/>
      </dsp:nvSpPr>
      <dsp:spPr>
        <a:xfrm>
          <a:off x="7458212" y="2124322"/>
          <a:ext cx="2259201" cy="13555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8. Wastage of resources</a:t>
          </a:r>
        </a:p>
      </dsp:txBody>
      <dsp:txXfrm>
        <a:off x="7458212" y="2124322"/>
        <a:ext cx="2259201" cy="1355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B711A-B813-4345-BBCC-3ADB697CBA37}">
      <dsp:nvSpPr>
        <dsp:cNvPr id="0" name=""/>
        <dsp:cNvSpPr/>
      </dsp:nvSpPr>
      <dsp:spPr>
        <a:xfrm>
          <a:off x="1582377" y="39964"/>
          <a:ext cx="1089673" cy="10896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1CF5E-0DAA-4C3D-8A7A-071EB603EE0C}">
      <dsp:nvSpPr>
        <dsp:cNvPr id="0" name=""/>
        <dsp:cNvSpPr/>
      </dsp:nvSpPr>
      <dsp:spPr>
        <a:xfrm>
          <a:off x="1811209" y="268796"/>
          <a:ext cx="632010" cy="6320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CA6CE-D851-4312-A1C5-2275AA65589E}">
      <dsp:nvSpPr>
        <dsp:cNvPr id="0" name=""/>
        <dsp:cNvSpPr/>
      </dsp:nvSpPr>
      <dsp:spPr>
        <a:xfrm>
          <a:off x="2905552" y="39964"/>
          <a:ext cx="2568515" cy="1089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Communication is critical to project success and should be standardized.
</a:t>
          </a:r>
        </a:p>
      </dsp:txBody>
      <dsp:txXfrm>
        <a:off x="2905552" y="39964"/>
        <a:ext cx="2568515" cy="1089673"/>
      </dsp:txXfrm>
    </dsp:sp>
    <dsp:sp modelId="{17443BAF-F14E-44F7-AC70-10CEA8160A6D}">
      <dsp:nvSpPr>
        <dsp:cNvPr id="0" name=""/>
        <dsp:cNvSpPr/>
      </dsp:nvSpPr>
      <dsp:spPr>
        <a:xfrm>
          <a:off x="5921612" y="39964"/>
          <a:ext cx="1089673" cy="10896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C51FC-0ACF-4431-93B8-E8D5E7B539B1}">
      <dsp:nvSpPr>
        <dsp:cNvPr id="0" name=""/>
        <dsp:cNvSpPr/>
      </dsp:nvSpPr>
      <dsp:spPr>
        <a:xfrm>
          <a:off x="6150443" y="268796"/>
          <a:ext cx="632010" cy="6320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BF826-C38A-427A-A2D8-F2ECFBD81D25}">
      <dsp:nvSpPr>
        <dsp:cNvPr id="0" name=""/>
        <dsp:cNvSpPr/>
      </dsp:nvSpPr>
      <dsp:spPr>
        <a:xfrm>
          <a:off x="7244786" y="39964"/>
          <a:ext cx="2568515" cy="1089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To overcome organizational issues, strong project management methods are required.
</a:t>
          </a:r>
        </a:p>
      </dsp:txBody>
      <dsp:txXfrm>
        <a:off x="7244786" y="39964"/>
        <a:ext cx="2568515" cy="1089673"/>
      </dsp:txXfrm>
    </dsp:sp>
    <dsp:sp modelId="{C8470E66-FF20-47F1-8C68-1FE0AB5EBC36}">
      <dsp:nvSpPr>
        <dsp:cNvPr id="0" name=""/>
        <dsp:cNvSpPr/>
      </dsp:nvSpPr>
      <dsp:spPr>
        <a:xfrm>
          <a:off x="1582377" y="1992246"/>
          <a:ext cx="1089673" cy="10896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149B9-BCDC-475E-A161-A3BFCFC40009}">
      <dsp:nvSpPr>
        <dsp:cNvPr id="0" name=""/>
        <dsp:cNvSpPr/>
      </dsp:nvSpPr>
      <dsp:spPr>
        <a:xfrm>
          <a:off x="1811209" y="2221077"/>
          <a:ext cx="632010" cy="6320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CE18F-A03C-450B-ADCD-EA7FD1EBE6C0}">
      <dsp:nvSpPr>
        <dsp:cNvPr id="0" name=""/>
        <dsp:cNvSpPr/>
      </dsp:nvSpPr>
      <dsp:spPr>
        <a:xfrm>
          <a:off x="2905552" y="1992246"/>
          <a:ext cx="2568515" cy="1089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Product specifications that are precise and well-defined assist prevent problems and guarantee quality.
</a:t>
          </a:r>
        </a:p>
      </dsp:txBody>
      <dsp:txXfrm>
        <a:off x="2905552" y="1992246"/>
        <a:ext cx="2568515" cy="1089673"/>
      </dsp:txXfrm>
    </dsp:sp>
    <dsp:sp modelId="{254ABDCD-42CE-4296-9CAE-AD5291BA3180}">
      <dsp:nvSpPr>
        <dsp:cNvPr id="0" name=""/>
        <dsp:cNvSpPr/>
      </dsp:nvSpPr>
      <dsp:spPr>
        <a:xfrm>
          <a:off x="5921612" y="1992246"/>
          <a:ext cx="1089673" cy="10896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39B96-ABE4-47C4-992C-2F82D7520B59}">
      <dsp:nvSpPr>
        <dsp:cNvPr id="0" name=""/>
        <dsp:cNvSpPr/>
      </dsp:nvSpPr>
      <dsp:spPr>
        <a:xfrm>
          <a:off x="6150443" y="2221077"/>
          <a:ext cx="632010" cy="6320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04BD5-25CF-4D2C-9508-F1B7ADEA3A2B}">
      <dsp:nvSpPr>
        <dsp:cNvPr id="0" name=""/>
        <dsp:cNvSpPr/>
      </dsp:nvSpPr>
      <dsp:spPr>
        <a:xfrm>
          <a:off x="7244786" y="1992246"/>
          <a:ext cx="2568515" cy="1089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Project outcomes are highly impacted by team dynamics and collaboration.
</a:t>
          </a:r>
        </a:p>
      </dsp:txBody>
      <dsp:txXfrm>
        <a:off x="7244786" y="1992246"/>
        <a:ext cx="2568515" cy="1089673"/>
      </dsp:txXfrm>
    </dsp:sp>
    <dsp:sp modelId="{1E3AA8DA-2CB4-4C20-8284-96DD98B8DC94}">
      <dsp:nvSpPr>
        <dsp:cNvPr id="0" name=""/>
        <dsp:cNvSpPr/>
      </dsp:nvSpPr>
      <dsp:spPr>
        <a:xfrm>
          <a:off x="1582377" y="3944527"/>
          <a:ext cx="1089673" cy="108967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6C31D-58E0-4C9C-8815-77A1AC9FB78A}">
      <dsp:nvSpPr>
        <dsp:cNvPr id="0" name=""/>
        <dsp:cNvSpPr/>
      </dsp:nvSpPr>
      <dsp:spPr>
        <a:xfrm>
          <a:off x="1811209" y="4173359"/>
          <a:ext cx="632010" cy="6320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228A9-3637-4C1B-A2EB-5E1E1ADBB747}">
      <dsp:nvSpPr>
        <dsp:cNvPr id="0" name=""/>
        <dsp:cNvSpPr/>
      </dsp:nvSpPr>
      <dsp:spPr>
        <a:xfrm>
          <a:off x="2905552" y="3944527"/>
          <a:ext cx="2568515" cy="1089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5. Processes for planning, monitoring, and risk management are essential for a project's successful execution.
</a:t>
          </a:r>
        </a:p>
      </dsp:txBody>
      <dsp:txXfrm>
        <a:off x="2905552" y="3944527"/>
        <a:ext cx="2568515" cy="10896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A2019-4822-4D00-9E88-6B57BB8CF80C}">
      <dsp:nvSpPr>
        <dsp:cNvPr id="0" name=""/>
        <dsp:cNvSpPr/>
      </dsp:nvSpPr>
      <dsp:spPr>
        <a:xfrm>
          <a:off x="0" y="491"/>
          <a:ext cx="972007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8F89B6-31AD-4259-96A0-BB69C9E1677A}">
      <dsp:nvSpPr>
        <dsp:cNvPr id="0" name=""/>
        <dsp:cNvSpPr/>
      </dsp:nvSpPr>
      <dsp:spPr>
        <a:xfrm>
          <a:off x="0" y="491"/>
          <a:ext cx="9720072" cy="80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Acme's business issues may be solved by enhanced corporate communication, higher-level planning, and management changes.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91"/>
        <a:ext cx="9720072" cy="804475"/>
      </dsp:txXfrm>
    </dsp:sp>
    <dsp:sp modelId="{7F5DBEF6-A0B5-4BD8-8ACD-15E2CA956360}">
      <dsp:nvSpPr>
        <dsp:cNvPr id="0" name=""/>
        <dsp:cNvSpPr/>
      </dsp:nvSpPr>
      <dsp:spPr>
        <a:xfrm>
          <a:off x="0" y="804966"/>
          <a:ext cx="972007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1846E1-DB49-4A5E-8DAA-BEBE7BE82EAF}">
      <dsp:nvSpPr>
        <dsp:cNvPr id="0" name=""/>
        <dsp:cNvSpPr/>
      </dsp:nvSpPr>
      <dsp:spPr>
        <a:xfrm>
          <a:off x="0" y="804966"/>
          <a:ext cx="9720072" cy="80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Implementing the plan of action will result in a 20% cost savings, a two-day turnaround time for manufacturing, 100% WiMAX adoption, and decreased project costs.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804966"/>
        <a:ext cx="9720072" cy="804475"/>
      </dsp:txXfrm>
    </dsp:sp>
    <dsp:sp modelId="{D4D4AA7D-9D38-42CC-BE18-EDCE9F88A593}">
      <dsp:nvSpPr>
        <dsp:cNvPr id="0" name=""/>
        <dsp:cNvSpPr/>
      </dsp:nvSpPr>
      <dsp:spPr>
        <a:xfrm>
          <a:off x="0" y="1609442"/>
          <a:ext cx="972007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F282EB-CF2F-42FC-8AD4-32E639A8C469}">
      <dsp:nvSpPr>
        <dsp:cNvPr id="0" name=""/>
        <dsp:cNvSpPr/>
      </dsp:nvSpPr>
      <dsp:spPr>
        <a:xfrm>
          <a:off x="0" y="1609442"/>
          <a:ext cx="9720072" cy="80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3. </a:t>
          </a:r>
          <a:r>
            <a:rPr lang="en-US" sz="2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These modifications will assist Acme in overcoming hurdles such as a lack of project management, product definition issues, and team issues.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609442"/>
        <a:ext cx="9720072" cy="804475"/>
      </dsp:txXfrm>
    </dsp:sp>
    <dsp:sp modelId="{4F7E65FE-B7B7-4BB9-9963-B5634F158A46}">
      <dsp:nvSpPr>
        <dsp:cNvPr id="0" name=""/>
        <dsp:cNvSpPr/>
      </dsp:nvSpPr>
      <dsp:spPr>
        <a:xfrm>
          <a:off x="0" y="2413917"/>
          <a:ext cx="972007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D0FE0F-6EEC-41A5-B674-88888D1BD0EC}">
      <dsp:nvSpPr>
        <dsp:cNvPr id="0" name=""/>
        <dsp:cNvSpPr/>
      </dsp:nvSpPr>
      <dsp:spPr>
        <a:xfrm>
          <a:off x="0" y="2413917"/>
          <a:ext cx="9720072" cy="80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By employing these solutions, Acme may expect higher efficiency, production, and customer satisfaction.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13917"/>
        <a:ext cx="9720072" cy="804475"/>
      </dsp:txXfrm>
    </dsp:sp>
    <dsp:sp modelId="{CA2C4287-1BF9-4C97-9011-1C8D4CD40D96}">
      <dsp:nvSpPr>
        <dsp:cNvPr id="0" name=""/>
        <dsp:cNvSpPr/>
      </dsp:nvSpPr>
      <dsp:spPr>
        <a:xfrm>
          <a:off x="0" y="3218393"/>
          <a:ext cx="972007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623A16-7BB8-459E-850C-2B6BA1A78B53}">
      <dsp:nvSpPr>
        <dsp:cNvPr id="0" name=""/>
        <dsp:cNvSpPr/>
      </dsp:nvSpPr>
      <dsp:spPr>
        <a:xfrm>
          <a:off x="0" y="3218393"/>
          <a:ext cx="9720072" cy="80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5. Acme will be better positioned to compete in the market and accomplish its business objectives if these critical areas are addressed.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218393"/>
        <a:ext cx="9720072" cy="80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93446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995709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2080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166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6826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2071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7200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616643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9579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341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1050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882608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7641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1521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17335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50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5748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59627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633737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6/22/23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80769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673706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6/22/23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62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143507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06761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6/22/23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  <p:sldLayoutId id="2147484016" r:id="rId17"/>
    <p:sldLayoutId id="2147484017" r:id="rId18"/>
    <p:sldLayoutId id="2147483967" r:id="rId19"/>
    <p:sldLayoutId id="2147483968" r:id="rId20"/>
    <p:sldLayoutId id="2147483969" r:id="rId21"/>
    <p:sldLayoutId id="2147483973" r:id="rId22"/>
    <p:sldLayoutId id="2147483974" r:id="rId23"/>
    <p:sldLayoutId id="2147483975" r:id="rId24"/>
    <p:sldLayoutId id="2147483652" r:id="rId25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bsp.harvard.edu/product/908D04-PDF-E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813" y="1168006"/>
            <a:ext cx="5555136" cy="2450015"/>
          </a:xfrm>
        </p:spPr>
        <p:txBody>
          <a:bodyPr/>
          <a:lstStyle/>
          <a:p>
            <a:pPr defTabSz="836766"/>
            <a:r>
              <a:rPr lang="en-US" altLang="zh-CN" sz="4000" b="1" kern="1200" cap="all" spc="9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ACME MEDICAL IMAGING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62106" y="3381687"/>
            <a:ext cx="5199610" cy="2832846"/>
          </a:xfrm>
        </p:spPr>
        <p:txBody>
          <a:bodyPr/>
          <a:lstStyle/>
          <a:p>
            <a:pPr defTabSz="836766">
              <a:spcBef>
                <a:spcPts val="1098"/>
              </a:spcBef>
              <a:spcAft>
                <a:spcPts val="183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 Analysis</a:t>
            </a:r>
          </a:p>
          <a:p>
            <a:pPr defTabSz="836766">
              <a:spcBef>
                <a:spcPts val="1098"/>
              </a:spcBef>
              <a:spcAft>
                <a:spcPts val="183"/>
              </a:spcAft>
            </a:pPr>
            <a:r>
              <a:rPr lang="en-US" sz="2000" b="1" kern="1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Amruta Bhagwat</a:t>
            </a:r>
          </a:p>
          <a:p>
            <a:pPr defTabSz="836766">
              <a:spcBef>
                <a:spcPts val="1098"/>
              </a:spcBef>
              <a:spcAft>
                <a:spcPts val="183"/>
              </a:spcAft>
            </a:pPr>
            <a:r>
              <a:rPr lang="en-US" sz="2000" b="1" kern="1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Gautami Patil</a:t>
            </a:r>
          </a:p>
          <a:p>
            <a:pPr defTabSz="836766">
              <a:spcBef>
                <a:spcPts val="1098"/>
              </a:spcBef>
              <a:spcAft>
                <a:spcPts val="183"/>
              </a:spcAft>
            </a:pPr>
            <a:r>
              <a:rPr lang="en-US" sz="2000" b="1" kern="1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Lystra Injamuri Naveen</a:t>
            </a:r>
          </a:p>
          <a:p>
            <a:pPr defTabSz="836766">
              <a:spcBef>
                <a:spcPts val="1098"/>
              </a:spcBef>
              <a:spcAft>
                <a:spcPts val="183"/>
              </a:spcAft>
            </a:pPr>
            <a:r>
              <a:rPr lang="en-US" sz="2000" b="1" kern="1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Madhura Risbud</a:t>
            </a:r>
          </a:p>
          <a:p>
            <a:pPr defTabSz="836766">
              <a:spcBef>
                <a:spcPts val="1098"/>
              </a:spcBef>
              <a:spcAft>
                <a:spcPts val="183"/>
              </a:spcAft>
            </a:pPr>
            <a:r>
              <a:rPr lang="en-US" sz="2000" b="1" kern="1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Shabaz Sharieff</a:t>
            </a:r>
          </a:p>
          <a:p>
            <a:endParaRPr lang="en-US" dirty="0"/>
          </a:p>
        </p:txBody>
      </p:sp>
      <p:pic>
        <p:nvPicPr>
          <p:cNvPr id="30" name="Picture placeholder 29" descr="Blue digital binary data on a screen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5544" r="25544"/>
          <a:stretch/>
        </p:blipFill>
        <p:spPr>
          <a:xfrm>
            <a:off x="6605165" y="643467"/>
            <a:ext cx="4075942" cy="4687349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87093" y="659333"/>
            <a:ext cx="1515428" cy="173368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94504" y="3301624"/>
            <a:ext cx="1515428" cy="173368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A1D1821-D257-AAA3-DD0F-76DF5D79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17" y="779280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 dirty="0">
                <a:latin typeface="+mj-lt"/>
                <a:ea typeface="+mj-ea"/>
                <a:cs typeface="+mj-cs"/>
              </a:rPr>
              <a:t> </a:t>
            </a:r>
            <a:r>
              <a:rPr lang="en-US" sz="4000" dirty="0">
                <a:latin typeface="Times New Roman" panose="02020603050405020304" pitchFamily="18" charset="0"/>
                <a:ea typeface="华文仿宋"/>
                <a:cs typeface="Times New Roman" panose="02020603050405020304" pitchFamily="18" charset="0"/>
              </a:rPr>
              <a:t>Lessons Learned</a:t>
            </a:r>
          </a:p>
          <a:p>
            <a:endParaRPr lang="en-US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FA649-02D7-92E8-A5C8-9B7A6CD699D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altLang="zh-CN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A913111C-604B-AE55-E23F-8A00B5C4FD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2446133"/>
              </p:ext>
            </p:extLst>
          </p:nvPr>
        </p:nvGraphicFramePr>
        <p:xfrm>
          <a:off x="594384" y="1533698"/>
          <a:ext cx="11395680" cy="507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877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" b="5324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7FEACEE-25B4-4A2D-B147-27296E36371D}" type="slidenum">
              <a:rPr lang="en-US" altLang="zh-CN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1" name="Text Placeholder 28">
            <a:extLst>
              <a:ext uri="{FF2B5EF4-FFF2-40B4-BE49-F238E27FC236}">
                <a16:creationId xmlns:a16="http://schemas.microsoft.com/office/drawing/2014/main" id="{F813A70D-1930-87D2-6017-A4F3E0F497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701263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F8EB-DDDC-6926-DD93-E177A7C6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3DAF8-8A3F-6C04-7473-3703E4EA3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66088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HPillittere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(2008, March 26). Acme Medical Imaging. Richard Ivey School of Business. 908D04-PDF-ENG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https://hbsp.harvard.edu/product/908D04-PDF-ENG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PMI. (2021). A guide to the Project Management Body of Knowledge (7th ed.). Project Management Institute. 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3EBA6-6655-8862-C69A-D66D22F4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056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802630" cy="1325563"/>
          </a:xfrm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2F63790-02BE-4D55-ABCA-10CAD609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8552D-2731-73A3-C391-6116CC99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0" y="648182"/>
            <a:ext cx="5482389" cy="3857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400" b="1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br>
              <a:rPr lang="en-US" sz="2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kern="1200" cap="all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our team</a:t>
            </a:r>
            <a:b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b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background</a:t>
            </a:r>
            <a:b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b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b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b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cap="none" spc="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US" sz="2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kern="1200" cap="all" spc="200" baseline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5F28BA-1F8F-4067-9CFA-0DBF0C7AF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9085" y="4343196"/>
            <a:ext cx="5029200" cy="0"/>
          </a:xfrm>
          <a:prstGeom prst="line">
            <a:avLst/>
          </a:prstGeom>
          <a:ln w="19050">
            <a:solidFill>
              <a:srgbClr val="00D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24B75-363D-E5F8-D9CA-F8E1C8408B7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613612" y="6470704"/>
            <a:ext cx="537097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 cap="all" baseline="0" noProof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CASE STUDY ANAYSIS</a:t>
            </a:r>
          </a:p>
        </p:txBody>
      </p:sp>
      <p:pic>
        <p:nvPicPr>
          <p:cNvPr id="7" name="Picture 6" descr="Blue blocks and networks technology background">
            <a:extLst>
              <a:ext uri="{FF2B5EF4-FFF2-40B4-BE49-F238E27FC236}">
                <a16:creationId xmlns:a16="http://schemas.microsoft.com/office/drawing/2014/main" id="{E938A2B0-0D02-E030-3BD6-2B77D2F2F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4" r="43588"/>
          <a:stretch/>
        </p:blipFill>
        <p:spPr>
          <a:xfrm>
            <a:off x="6615118" y="975"/>
            <a:ext cx="557688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FC9AA-AA47-3117-E548-277B4F44585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7FEACEE-25B4-4A2D-B147-27296E36371D}" type="slidenum">
              <a:rPr lang="en-US" altLang="zh-CN" noProof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 altLang="zh-CN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0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our team (D) 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F16B2204-849D-887A-164E-185A68689A48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12631" b="12631"/>
          <a:stretch/>
        </p:blipFill>
        <p:spPr>
          <a:xfrm>
            <a:off x="688974" y="3832220"/>
            <a:ext cx="2104724" cy="188366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0763" y="5605378"/>
            <a:ext cx="2098039" cy="50639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Amruta Bhagwat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84357" y="5397321"/>
            <a:ext cx="2098039" cy="506399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Shabaz Sharieff</a:t>
            </a:r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6FA36B7F-14F3-90DF-9E76-191C5C5FAC6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 t="3139" b="3139"/>
          <a:stretch/>
        </p:blipFill>
        <p:spPr>
          <a:xfrm>
            <a:off x="3868414" y="3638754"/>
            <a:ext cx="2368061" cy="210217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/>
          <a:stretch/>
        </p:blipFill>
        <p:spPr>
          <a:xfrm>
            <a:off x="6505863" y="1650532"/>
            <a:ext cx="1943194" cy="1937968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058162" y="5650520"/>
            <a:ext cx="2098038" cy="506399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Lystra Naveen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532176" y="3864627"/>
            <a:ext cx="2098039" cy="506399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Madhura Risbud</a:t>
            </a:r>
          </a:p>
          <a:p>
            <a:endParaRPr lang="en-US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93CECAF-6362-F646-54AB-164B7D4DCC4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/>
          <a:srcRect t="16700" b="16700"/>
          <a:stretch/>
        </p:blipFill>
        <p:spPr>
          <a:xfrm>
            <a:off x="9489870" y="3000498"/>
            <a:ext cx="2368061" cy="210217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CE75F5FC-0C9E-537D-1FCE-554C456A94F9}"/>
              </a:ext>
            </a:extLst>
          </p:cNvPr>
          <p:cNvSpPr txBox="1">
            <a:spLocks/>
          </p:cNvSpPr>
          <p:nvPr/>
        </p:nvSpPr>
        <p:spPr>
          <a:xfrm>
            <a:off x="1319691" y="3263405"/>
            <a:ext cx="2098038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Gautami Patil</a:t>
            </a:r>
          </a:p>
        </p:txBody>
      </p:sp>
      <p:pic>
        <p:nvPicPr>
          <p:cNvPr id="12" name="Picture Placeholder 48">
            <a:extLst>
              <a:ext uri="{FF2B5EF4-FFF2-40B4-BE49-F238E27FC236}">
                <a16:creationId xmlns:a16="http://schemas.microsoft.com/office/drawing/2014/main" id="{AAB6E84A-A0FF-86B2-4FA4-6CF9057C10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6209" b="16209"/>
          <a:stretch/>
        </p:blipFill>
        <p:spPr>
          <a:xfrm>
            <a:off x="1290774" y="1258824"/>
            <a:ext cx="2150665" cy="1937968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82" y="-58792"/>
            <a:ext cx="396510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spc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Background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altLang="zh-CN" kern="12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36" name="TextBox 33">
            <a:extLst>
              <a:ext uri="{FF2B5EF4-FFF2-40B4-BE49-F238E27FC236}">
                <a16:creationId xmlns:a16="http://schemas.microsoft.com/office/drawing/2014/main" id="{64491E27-6E0A-5644-67A8-FB2FEF97A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7283337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67" y="734605"/>
            <a:ext cx="5117162" cy="1325563"/>
          </a:xfrm>
        </p:spPr>
        <p:txBody>
          <a:bodyPr/>
          <a:lstStyle/>
          <a:p>
            <a:r>
              <a:rPr lang="en-US" altLang="zh-CN" sz="4000" dirty="0">
                <a:latin typeface="Times New Roman" panose="02020603050405020304" pitchFamily="18" charset="0"/>
                <a:ea typeface="华文仿宋"/>
                <a:cs typeface="Times New Roman" panose="02020603050405020304" pitchFamily="18" charset="0"/>
              </a:rPr>
              <a:t>Problems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3" y="1856994"/>
            <a:ext cx="4854428" cy="5239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Partnership: A lack of collaboration with manufacturers.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Assembly: Board assemblies have a two-day turnaround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Cost: A 20% decrease in building expenses is required.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Disruption: Having to contend with early acceptance of rivals' products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Capital: Sales are declining as a result of non-WiMAX-enabled goods.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investment exceeds operational cash availability in terms of financing.</a:t>
            </a:r>
          </a:p>
        </p:txBody>
      </p:sp>
      <p:pic>
        <p:nvPicPr>
          <p:cNvPr id="12" name="Picture Placeholder 11" descr="Question mark boxe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3560" r="2356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/>
              <a:pPr>
                <a:spcAft>
                  <a:spcPts val="600"/>
                </a:spcAft>
              </a:pPr>
              <a:t>6</a:t>
            </a:fld>
            <a:endParaRPr lang="en-US" altLang="zh-CN"/>
          </a:p>
        </p:txBody>
      </p:sp>
      <p:graphicFrame>
        <p:nvGraphicFramePr>
          <p:cNvPr id="2768" name="Diagram 2768">
            <a:extLst>
              <a:ext uri="{FF2B5EF4-FFF2-40B4-BE49-F238E27FC236}">
                <a16:creationId xmlns:a16="http://schemas.microsoft.com/office/drawing/2014/main" id="{4ADC3F9D-9FF7-C112-0C81-249159310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1492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Placeholder 11" descr="Wavy technology 3D design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/>
          <a:srcRect t="3079" r="9091" b="60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5768" y="1908810"/>
            <a:ext cx="6805176" cy="4400550"/>
          </a:xfrm>
        </p:spPr>
        <p:txBody>
          <a:bodyPr vert="horz" lIns="45720" tIns="45720" rIns="4572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1. Improper selection of choices:</a:t>
            </a:r>
          </a:p>
          <a:p>
            <a:pPr marL="285750" indent="-285750">
              <a:lnSpc>
                <a:spcPct val="90000"/>
              </a:lnSpc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1 :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a thorough analysis and evaluation of available choices before making decisions.</a:t>
            </a:r>
          </a:p>
          <a:p>
            <a:pPr marL="285750" indent="-285750">
              <a:lnSpc>
                <a:spcPct val="90000"/>
              </a:lnSpc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2 :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Involve relevant stakeholders in the decision-making process to gather diverse perspectives and insights.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2. Under defined project phases:</a:t>
            </a:r>
          </a:p>
          <a:p>
            <a:pPr marL="285750" indent="-285750">
              <a:lnSpc>
                <a:spcPct val="90000"/>
              </a:lnSpc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1 :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Clearly define and document the different phases of the project, including their objectives, deliverables, and timelines.</a:t>
            </a:r>
          </a:p>
          <a:p>
            <a:pPr marL="285750" indent="-285750">
              <a:lnSpc>
                <a:spcPct val="90000"/>
              </a:lnSpc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2 :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detailed project plan that outlines the activities, milestones, and dependencies for each phase.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7FEACEE-25B4-4A2D-B147-27296E36371D}" type="slidenum">
              <a:rPr lang="en-US" altLang="zh-CN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63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28" y="599548"/>
            <a:ext cx="8085152" cy="1325563"/>
          </a:xfrm>
        </p:spPr>
        <p:txBody>
          <a:bodyPr/>
          <a:lstStyle/>
          <a:p>
            <a:r>
              <a:rPr lang="en-US" altLang="zh-CN" sz="4000" dirty="0">
                <a:latin typeface="Times New Roman"/>
                <a:ea typeface="华文仿宋"/>
                <a:cs typeface="Times New Roman"/>
              </a:rPr>
              <a:t>Solutions Continued..</a:t>
            </a:r>
            <a:endParaRPr lang="en-US" sz="4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0990" y="1925111"/>
            <a:ext cx="11810999" cy="4664764"/>
          </a:xfr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3. Unclear goals and objectives:</a:t>
            </a:r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1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Clearly define the project goals and objectives, ensuring they are specific, measurable, achievable, relevant, and time-bound (SMART).</a:t>
            </a:r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Solution 2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Communicate the goals and objectives to all stakeholders involved in the project.</a:t>
            </a:r>
            <a:endParaRPr lang="en-US" sz="2000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4. No definition of deadlines:</a:t>
            </a:r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1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Establish clear deadlines for each phase, task, or deliverable in the project.</a:t>
            </a:r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Solution 2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Communicate the deadlines to all team members and stakeholders.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5. Weak monitoring and control:</a:t>
            </a:r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1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Implement a robust project monitoring and control system.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Solution 2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Assign responsibility for monitoring and control activities to specific individuals or teams.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44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38" y="645268"/>
            <a:ext cx="7685102" cy="1325563"/>
          </a:xfrm>
        </p:spPr>
        <p:txBody>
          <a:bodyPr/>
          <a:lstStyle/>
          <a:p>
            <a:r>
              <a:rPr lang="en-US" altLang="zh-CN" sz="4000" dirty="0">
                <a:latin typeface="Times New Roman" panose="02020603050405020304" pitchFamily="18" charset="0"/>
                <a:ea typeface="华文仿宋"/>
                <a:cs typeface="Times New Roman" panose="02020603050405020304" pitchFamily="18" charset="0"/>
              </a:rPr>
              <a:t>Solutions Continued..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160" y="1618090"/>
            <a:ext cx="12054840" cy="5239910"/>
          </a:xfr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6. Ineffective communication and collaboration:</a:t>
            </a:r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Solution 1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Foster a culture of open and transparent communication within the project team and with stakeholders.</a:t>
            </a:r>
          </a:p>
          <a:p>
            <a:pPr marL="342900" indent="-342900"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Solution 2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Establish effective communication channels and platforms for sharing information, updates, and feedback.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7. Requirements not specified:</a:t>
            </a:r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Solution 1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Conduct a thorough requirement analysis to identify and document all necessary project requirements.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Solution 2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Involve relevant stakeholders, including end-users and subject matter experts, in the requirement gathering process.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8. Wastage of resources:</a:t>
            </a:r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Solution 1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Implement effective resource management practices to optimize resource allocation and utilization.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Solution 2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Regularly monitor resource usage and identify areas of potential waste or inefficiency.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2020104020603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5910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653C43D6E2254DA942DFC0C3BBF4BE" ma:contentTypeVersion="3" ma:contentTypeDescription="Create a new document." ma:contentTypeScope="" ma:versionID="8fb64a576aca1128f1fdc73c68f68b08">
  <xsd:schema xmlns:xsd="http://www.w3.org/2001/XMLSchema" xmlns:xs="http://www.w3.org/2001/XMLSchema" xmlns:p="http://schemas.microsoft.com/office/2006/metadata/properties" xmlns:ns2="11695ff6-d392-4ff2-aaea-64e4a05ccc11" targetNamespace="http://schemas.microsoft.com/office/2006/metadata/properties" ma:root="true" ma:fieldsID="fc9483d25b5ce7dd685ab7a731e77c38" ns2:_="">
    <xsd:import namespace="11695ff6-d392-4ff2-aaea-64e4a05ccc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695ff6-d392-4ff2-aaea-64e4a05ccc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C81503-9DEF-42F3-A99B-D5E0223E195B}">
  <ds:schemaRefs>
    <ds:schemaRef ds:uri="11695ff6-d392-4ff2-aaea-64e4a05ccc11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61EF52-4AEC-488F-A1B9-8BD2E5FA14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695ff6-d392-4ff2-aaea-64e4a05ccc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61</TotalTime>
  <Words>868</Words>
  <Application>Microsoft Macintosh PowerPoint</Application>
  <PresentationFormat>Widescreen</PresentationFormat>
  <Paragraphs>112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等线</vt:lpstr>
      <vt:lpstr>Abadi</vt:lpstr>
      <vt:lpstr>Arial</vt:lpstr>
      <vt:lpstr>Calibri</vt:lpstr>
      <vt:lpstr>Posterama Text SemiBold</vt:lpstr>
      <vt:lpstr>Times New Roman</vt:lpstr>
      <vt:lpstr>Tw Cen MT</vt:lpstr>
      <vt:lpstr>Tw Cen MT Condensed</vt:lpstr>
      <vt:lpstr>Wingdings 3</vt:lpstr>
      <vt:lpstr>Integral</vt:lpstr>
      <vt:lpstr>ACME MEDICAL IMAGING</vt:lpstr>
      <vt:lpstr>TABLE OF CONTENTS   Meet our team overview case background problems issues solutions conclusion </vt:lpstr>
      <vt:lpstr>Meet our team (D)  </vt:lpstr>
      <vt:lpstr>Case Background  </vt:lpstr>
      <vt:lpstr>Problems</vt:lpstr>
      <vt:lpstr>Issues </vt:lpstr>
      <vt:lpstr>Solutions</vt:lpstr>
      <vt:lpstr>Solutions Continued..</vt:lpstr>
      <vt:lpstr>Solutions Continued..</vt:lpstr>
      <vt:lpstr> Lessons Learned </vt:lpstr>
      <vt:lpstr>Conclusion</vt:lpstr>
      <vt:lpstr>References 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Madhura Mandar Risbud</dc:creator>
  <cp:lastModifiedBy>Amruta Bhagwat</cp:lastModifiedBy>
  <cp:revision>199</cp:revision>
  <dcterms:created xsi:type="dcterms:W3CDTF">2023-06-10T12:52:21Z</dcterms:created>
  <dcterms:modified xsi:type="dcterms:W3CDTF">2023-06-23T00:22:46Z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0x010100B9653C43D6E2254DA942DFC0C3BBF4BE</vt:lpwstr>
  </property>
</Properties>
</file>